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7" r:id="rId2"/>
    <p:sldId id="308" r:id="rId3"/>
    <p:sldId id="310" r:id="rId4"/>
    <p:sldId id="309" r:id="rId5"/>
    <p:sldId id="311" r:id="rId6"/>
    <p:sldId id="314" r:id="rId7"/>
    <p:sldId id="313" r:id="rId8"/>
    <p:sldId id="315" r:id="rId9"/>
    <p:sldId id="279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0163FF"/>
    <a:srgbClr val="CCDEFF"/>
    <a:srgbClr val="4472C4"/>
    <a:srgbClr val="0162FF"/>
    <a:srgbClr val="424242"/>
    <a:srgbClr val="79797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83"/>
    <p:restoredTop sz="94490"/>
  </p:normalViewPr>
  <p:slideViewPr>
    <p:cSldViewPr snapToGrid="0" snapToObjects="1">
      <p:cViewPr varScale="1">
        <p:scale>
          <a:sx n="116" d="100"/>
          <a:sy n="116" d="100"/>
        </p:scale>
        <p:origin x="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0DA4E-C346-5C44-8F90-B0FCDC406D25}" type="datetimeFigureOut">
              <a:rPr kumimoji="1" lang="zh-CN" altLang="en-US" smtClean="0"/>
              <a:t>2022/4/25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C65AB-92F2-034B-89D3-71C07981A8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28118-D684-0849-A098-BEF4A330CB9F}" type="datetimeFigureOut">
              <a:rPr kumimoji="1" lang="zh-CN" altLang="en-US" smtClean="0"/>
              <a:t>2022/4/25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5E071-64C7-2846-B047-09419496A1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5E071-64C7-2846-B047-09419496A11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5E071-64C7-2846-B047-09419496A11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063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5E071-64C7-2846-B047-09419496A11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640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940"/>
            <a:ext cx="12192000" cy="6857999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0" y="1671993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0" b="1" dirty="0">
                <a:solidFill>
                  <a:schemeClr val="bg1">
                    <a:alpha val="10000"/>
                  </a:schemeClr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2018</a:t>
            </a:r>
            <a:endParaRPr kumimoji="1" lang="zh-CN" altLang="en-US" sz="18000" b="1" dirty="0">
              <a:solidFill>
                <a:schemeClr val="bg1">
                  <a:alpha val="10000"/>
                </a:schemeClr>
              </a:solidFill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80" y="400374"/>
            <a:ext cx="1341748" cy="333273"/>
          </a:xfrm>
          <a:prstGeom prst="rect">
            <a:avLst/>
          </a:prstGeom>
        </p:spPr>
      </p:pic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2510225"/>
            <a:ext cx="10515600" cy="847188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idx="1"/>
          </p:nvPr>
        </p:nvSpPr>
        <p:spPr>
          <a:xfrm>
            <a:off x="831850" y="3346970"/>
            <a:ext cx="10515600" cy="378364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7" name="文本占位符 2"/>
          <p:cNvSpPr>
            <a:spLocks noGrp="1"/>
          </p:cNvSpPr>
          <p:nvPr>
            <p:ph type="body" idx="10"/>
          </p:nvPr>
        </p:nvSpPr>
        <p:spPr>
          <a:xfrm>
            <a:off x="838200" y="4750944"/>
            <a:ext cx="10515600" cy="37836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30" name="文本占位符 2"/>
          <p:cNvSpPr>
            <a:spLocks noGrp="1"/>
          </p:cNvSpPr>
          <p:nvPr>
            <p:ph type="body" idx="11"/>
          </p:nvPr>
        </p:nvSpPr>
        <p:spPr>
          <a:xfrm>
            <a:off x="9810044" y="5985179"/>
            <a:ext cx="1537406" cy="257578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PingFang SC Thin" panose="020B0400000000000000" charset="-122"/>
                <a:ea typeface="PingFang SC Thin" panose="020B0400000000000000" charset="-122"/>
                <a:cs typeface="PingFang SC Thin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940"/>
            <a:ext cx="12192000" cy="6857999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0" y="1671993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0" b="1" dirty="0">
                <a:solidFill>
                  <a:schemeClr val="bg1">
                    <a:alpha val="10000"/>
                  </a:schemeClr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2022</a:t>
            </a:r>
            <a:endParaRPr kumimoji="1" lang="zh-CN" altLang="en-US" sz="18000" b="1" dirty="0">
              <a:solidFill>
                <a:schemeClr val="bg1">
                  <a:alpha val="10000"/>
                </a:schemeClr>
              </a:solidFill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</p:txBody>
      </p:sp>
      <p:pic>
        <p:nvPicPr>
          <p:cNvPr id="4" name="图片 3" descr="1604977745707-mop logo-0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370" y="311150"/>
            <a:ext cx="1223645" cy="4044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3"/>
          <p:cNvSpPr>
            <a:spLocks noGrp="1"/>
          </p:cNvSpPr>
          <p:nvPr>
            <p:ph type="body" sz="half" idx="15"/>
          </p:nvPr>
        </p:nvSpPr>
        <p:spPr>
          <a:xfrm>
            <a:off x="831850" y="514456"/>
            <a:ext cx="10515600" cy="685934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9" name="文本占位符 2"/>
          <p:cNvSpPr>
            <a:spLocks noGrp="1"/>
          </p:cNvSpPr>
          <p:nvPr>
            <p:ph type="body" idx="10"/>
          </p:nvPr>
        </p:nvSpPr>
        <p:spPr>
          <a:xfrm>
            <a:off x="831850" y="664697"/>
            <a:ext cx="10515600" cy="5356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1" name="矩形 10"/>
          <p:cNvSpPr/>
          <p:nvPr/>
        </p:nvSpPr>
        <p:spPr>
          <a:xfrm>
            <a:off x="5988001" y="1299197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2279670"/>
            <a:ext cx="12192000" cy="3020992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占位符 3"/>
          <p:cNvSpPr>
            <a:spLocks noGrp="1"/>
          </p:cNvSpPr>
          <p:nvPr>
            <p:ph type="body" sz="half" idx="11"/>
          </p:nvPr>
        </p:nvSpPr>
        <p:spPr>
          <a:xfrm>
            <a:off x="8872881" y="4402512"/>
            <a:ext cx="2935967" cy="37651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6" name="文本占位符 3"/>
          <p:cNvSpPr>
            <a:spLocks noGrp="1"/>
          </p:cNvSpPr>
          <p:nvPr>
            <p:ph type="body" sz="half" idx="12"/>
          </p:nvPr>
        </p:nvSpPr>
        <p:spPr>
          <a:xfrm>
            <a:off x="301890" y="4402512"/>
            <a:ext cx="2935967" cy="342289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half" idx="13"/>
          </p:nvPr>
        </p:nvSpPr>
        <p:spPr>
          <a:xfrm>
            <a:off x="3158887" y="4402512"/>
            <a:ext cx="2935967" cy="37651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8" name="文本占位符 3"/>
          <p:cNvSpPr>
            <a:spLocks noGrp="1"/>
          </p:cNvSpPr>
          <p:nvPr>
            <p:ph type="body" sz="half" idx="14"/>
          </p:nvPr>
        </p:nvSpPr>
        <p:spPr>
          <a:xfrm>
            <a:off x="6015884" y="4402512"/>
            <a:ext cx="2935967" cy="37651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1221160" y="3008873"/>
            <a:ext cx="1097428" cy="1097428"/>
          </a:xfrm>
          <a:prstGeom prst="ellipse">
            <a:avLst/>
          </a:prstGeom>
          <a:noFill/>
          <a:ln w="2540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4082582" y="3008873"/>
            <a:ext cx="1097428" cy="1097428"/>
          </a:xfrm>
          <a:prstGeom prst="ellipse">
            <a:avLst/>
          </a:prstGeom>
          <a:noFill/>
          <a:ln w="2540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6944004" y="3008873"/>
            <a:ext cx="1097428" cy="1097428"/>
          </a:xfrm>
          <a:prstGeom prst="ellipse">
            <a:avLst/>
          </a:prstGeom>
          <a:noFill/>
          <a:ln w="2540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9805427" y="3008873"/>
            <a:ext cx="1097428" cy="1097428"/>
          </a:xfrm>
          <a:prstGeom prst="ellipse">
            <a:avLst/>
          </a:prstGeom>
          <a:noFill/>
          <a:ln w="2540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直线连接符 25"/>
          <p:cNvCxnSpPr/>
          <p:nvPr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幻灯片编号占位符 4"/>
          <p:cNvSpPr>
            <a:spLocks noGrp="1"/>
          </p:cNvSpPr>
          <p:nvPr>
            <p:ph type="sldNum" sz="quarter" idx="16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4" name="矩形 23"/>
          <p:cNvSpPr/>
          <p:nvPr userDrawn="1"/>
        </p:nvSpPr>
        <p:spPr>
          <a:xfrm>
            <a:off x="5988001" y="1299197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0" y="2279670"/>
            <a:ext cx="12192000" cy="3020992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>
            <a:spLocks noChangeAspect="1"/>
          </p:cNvSpPr>
          <p:nvPr userDrawn="1"/>
        </p:nvSpPr>
        <p:spPr>
          <a:xfrm>
            <a:off x="1221160" y="3008873"/>
            <a:ext cx="1097428" cy="1097428"/>
          </a:xfrm>
          <a:prstGeom prst="ellipse">
            <a:avLst/>
          </a:prstGeom>
          <a:noFill/>
          <a:ln w="2540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椭圆 28"/>
          <p:cNvSpPr>
            <a:spLocks noChangeAspect="1"/>
          </p:cNvSpPr>
          <p:nvPr userDrawn="1"/>
        </p:nvSpPr>
        <p:spPr>
          <a:xfrm>
            <a:off x="4082582" y="3008873"/>
            <a:ext cx="1097428" cy="1097428"/>
          </a:xfrm>
          <a:prstGeom prst="ellipse">
            <a:avLst/>
          </a:prstGeom>
          <a:noFill/>
          <a:ln w="2540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椭圆 29"/>
          <p:cNvSpPr>
            <a:spLocks noChangeAspect="1"/>
          </p:cNvSpPr>
          <p:nvPr userDrawn="1"/>
        </p:nvSpPr>
        <p:spPr>
          <a:xfrm>
            <a:off x="6944004" y="3008873"/>
            <a:ext cx="1097428" cy="1097428"/>
          </a:xfrm>
          <a:prstGeom prst="ellipse">
            <a:avLst/>
          </a:prstGeom>
          <a:noFill/>
          <a:ln w="2540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椭圆 30"/>
          <p:cNvSpPr>
            <a:spLocks noChangeAspect="1"/>
          </p:cNvSpPr>
          <p:nvPr userDrawn="1"/>
        </p:nvSpPr>
        <p:spPr>
          <a:xfrm>
            <a:off x="9805427" y="3008873"/>
            <a:ext cx="1097428" cy="1097428"/>
          </a:xfrm>
          <a:prstGeom prst="ellipse">
            <a:avLst/>
          </a:prstGeom>
          <a:noFill/>
          <a:ln w="2540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2" name="直线连接符 31"/>
          <p:cNvCxnSpPr/>
          <p:nvPr userDrawn="1"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规划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809773" y="0"/>
            <a:ext cx="5382227" cy="6858002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8284" y="937251"/>
            <a:ext cx="3932237" cy="402336"/>
          </a:xfrm>
        </p:spPr>
        <p:txBody>
          <a:bodyPr anchor="b">
            <a:normAutofit/>
          </a:bodyPr>
          <a:lstStyle>
            <a:lvl1pPr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78284" y="1413479"/>
            <a:ext cx="3932237" cy="84204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b="15418"/>
          <a:stretch>
            <a:fillRect/>
          </a:stretch>
        </p:blipFill>
        <p:spPr>
          <a:xfrm>
            <a:off x="6809773" y="2"/>
            <a:ext cx="5405377" cy="6858000"/>
          </a:xfrm>
          <a:prstGeom prst="rect">
            <a:avLst/>
          </a:prstGeom>
        </p:spPr>
      </p:pic>
      <p:sp>
        <p:nvSpPr>
          <p:cNvPr id="20" name="文本占位符 3"/>
          <p:cNvSpPr>
            <a:spLocks noGrp="1"/>
          </p:cNvSpPr>
          <p:nvPr>
            <p:ph type="body" sz="half" idx="10"/>
          </p:nvPr>
        </p:nvSpPr>
        <p:spPr>
          <a:xfrm>
            <a:off x="2378284" y="3132551"/>
            <a:ext cx="3932237" cy="84204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1"/>
          </p:nvPr>
        </p:nvSpPr>
        <p:spPr>
          <a:xfrm>
            <a:off x="2378284" y="4888199"/>
            <a:ext cx="3932237" cy="84204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5" name="文本占位符 3"/>
          <p:cNvSpPr>
            <a:spLocks noGrp="1"/>
          </p:cNvSpPr>
          <p:nvPr>
            <p:ph type="body" sz="half" idx="12"/>
          </p:nvPr>
        </p:nvSpPr>
        <p:spPr>
          <a:xfrm>
            <a:off x="2378284" y="2705832"/>
            <a:ext cx="3932237" cy="36576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6" name="文本占位符 3"/>
          <p:cNvSpPr>
            <a:spLocks noGrp="1"/>
          </p:cNvSpPr>
          <p:nvPr>
            <p:ph type="body" sz="half" idx="13"/>
          </p:nvPr>
        </p:nvSpPr>
        <p:spPr>
          <a:xfrm>
            <a:off x="2378284" y="4461479"/>
            <a:ext cx="3932237" cy="36576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cxnSp>
        <p:nvCxnSpPr>
          <p:cNvPr id="12" name="直线连接符 11"/>
          <p:cNvCxnSpPr/>
          <p:nvPr/>
        </p:nvCxnSpPr>
        <p:spPr>
          <a:xfrm>
            <a:off x="11741326" y="788013"/>
            <a:ext cx="0" cy="28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幻灯片编号占位符 4"/>
          <p:cNvSpPr>
            <a:spLocks noGrp="1"/>
          </p:cNvSpPr>
          <p:nvPr>
            <p:ph type="sldNum" sz="quarter" idx="14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6809773" y="0"/>
            <a:ext cx="5382227" cy="6858002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连接符 15"/>
          <p:cNvCxnSpPr/>
          <p:nvPr userDrawn="1"/>
        </p:nvCxnSpPr>
        <p:spPr>
          <a:xfrm>
            <a:off x="11741326" y="788013"/>
            <a:ext cx="0" cy="28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47915"/>
          <a:stretch>
            <a:fillRect/>
          </a:stretch>
        </p:blipFill>
        <p:spPr>
          <a:xfrm>
            <a:off x="6821875" y="-22751"/>
            <a:ext cx="535802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展望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231109" y="0"/>
            <a:ext cx="2608892" cy="6858002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1190717" y="1517514"/>
            <a:ext cx="1260000" cy="1260000"/>
          </a:xfrm>
          <a:prstGeom prst="ellipse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6905555" y="1507197"/>
            <a:ext cx="1260000" cy="1260000"/>
          </a:xfrm>
          <a:prstGeom prst="ellipse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4048136" y="1517514"/>
            <a:ext cx="1260000" cy="1260000"/>
          </a:xfrm>
          <a:prstGeom prst="ellipse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9762974" y="1507197"/>
            <a:ext cx="1260000" cy="1260000"/>
          </a:xfrm>
          <a:prstGeom prst="ellipse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336518" y="3232129"/>
            <a:ext cx="2968397" cy="267524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3"/>
          <p:cNvSpPr>
            <a:spLocks noGrp="1"/>
          </p:cNvSpPr>
          <p:nvPr>
            <p:ph type="body" sz="half" idx="14"/>
          </p:nvPr>
        </p:nvSpPr>
        <p:spPr>
          <a:xfrm>
            <a:off x="794406" y="3783930"/>
            <a:ext cx="2052622" cy="13123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3213944" y="3232129"/>
            <a:ext cx="2968397" cy="267524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half" idx="16"/>
          </p:nvPr>
        </p:nvSpPr>
        <p:spPr>
          <a:xfrm>
            <a:off x="3671832" y="3783930"/>
            <a:ext cx="2052622" cy="13123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8" name="文本占位符 3"/>
          <p:cNvSpPr>
            <a:spLocks noGrp="1"/>
          </p:cNvSpPr>
          <p:nvPr>
            <p:ph type="body" sz="half" idx="17"/>
          </p:nvPr>
        </p:nvSpPr>
        <p:spPr>
          <a:xfrm>
            <a:off x="6091370" y="3232129"/>
            <a:ext cx="2968397" cy="267524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8"/>
          </p:nvPr>
        </p:nvSpPr>
        <p:spPr>
          <a:xfrm>
            <a:off x="6488184" y="3783930"/>
            <a:ext cx="2052622" cy="13123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5" name="文本占位符 3"/>
          <p:cNvSpPr>
            <a:spLocks noGrp="1"/>
          </p:cNvSpPr>
          <p:nvPr>
            <p:ph type="body" sz="half" idx="19"/>
          </p:nvPr>
        </p:nvSpPr>
        <p:spPr>
          <a:xfrm>
            <a:off x="8913153" y="3232129"/>
            <a:ext cx="2968397" cy="267524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6" name="文本占位符 3"/>
          <p:cNvSpPr>
            <a:spLocks noGrp="1"/>
          </p:cNvSpPr>
          <p:nvPr>
            <p:ph type="body" sz="half" idx="20"/>
          </p:nvPr>
        </p:nvSpPr>
        <p:spPr>
          <a:xfrm>
            <a:off x="9309967" y="3783930"/>
            <a:ext cx="2052622" cy="13123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174488" y="225254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kumimoji="1" lang="zh-CN" altLang="en-US" sz="1600" dirty="0">
              <a:solidFill>
                <a:schemeClr val="bg1">
                  <a:lumMod val="95000"/>
                </a:schemeClr>
              </a:solidFill>
              <a:latin typeface="PingFang SC" panose="020B0400000000000000" charset="-122"/>
              <a:ea typeface="PingFang SC" panose="020B0400000000000000" charset="-122"/>
              <a:cs typeface="PingFang SC" panose="020B0400000000000000" charset="-122"/>
            </a:endParaRPr>
          </a:p>
        </p:txBody>
      </p:sp>
      <p:cxnSp>
        <p:nvCxnSpPr>
          <p:cNvPr id="20" name="直线连接符 19"/>
          <p:cNvCxnSpPr/>
          <p:nvPr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幻灯片编号占位符 4"/>
          <p:cNvSpPr>
            <a:spLocks noGrp="1"/>
          </p:cNvSpPr>
          <p:nvPr>
            <p:ph type="sldNum" sz="quarter" idx="21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1" name="矩形 20"/>
          <p:cNvSpPr/>
          <p:nvPr userDrawn="1"/>
        </p:nvSpPr>
        <p:spPr>
          <a:xfrm>
            <a:off x="6231109" y="0"/>
            <a:ext cx="2608892" cy="6858002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>
            <a:spLocks noChangeAspect="1"/>
          </p:cNvSpPr>
          <p:nvPr userDrawn="1"/>
        </p:nvSpPr>
        <p:spPr>
          <a:xfrm>
            <a:off x="1190717" y="1517514"/>
            <a:ext cx="1260000" cy="1260000"/>
          </a:xfrm>
          <a:prstGeom prst="ellipse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>
            <a:spLocks noChangeAspect="1"/>
          </p:cNvSpPr>
          <p:nvPr userDrawn="1"/>
        </p:nvSpPr>
        <p:spPr>
          <a:xfrm>
            <a:off x="6905555" y="1507197"/>
            <a:ext cx="1260000" cy="1260000"/>
          </a:xfrm>
          <a:prstGeom prst="ellipse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>
            <a:spLocks noChangeAspect="1"/>
          </p:cNvSpPr>
          <p:nvPr userDrawn="1"/>
        </p:nvSpPr>
        <p:spPr>
          <a:xfrm>
            <a:off x="4048136" y="1517514"/>
            <a:ext cx="1260000" cy="1260000"/>
          </a:xfrm>
          <a:prstGeom prst="ellipse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>
            <a:spLocks noChangeAspect="1"/>
          </p:cNvSpPr>
          <p:nvPr userDrawn="1"/>
        </p:nvSpPr>
        <p:spPr>
          <a:xfrm>
            <a:off x="9762974" y="1507197"/>
            <a:ext cx="1260000" cy="1260000"/>
          </a:xfrm>
          <a:prstGeom prst="ellipse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/>
          <p:cNvSpPr txBox="1"/>
          <p:nvPr userDrawn="1"/>
        </p:nvSpPr>
        <p:spPr>
          <a:xfrm>
            <a:off x="2174488" y="225254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kumimoji="1" lang="zh-CN" altLang="en-US" sz="1600" dirty="0">
              <a:solidFill>
                <a:schemeClr val="bg1">
                  <a:lumMod val="95000"/>
                </a:schemeClr>
              </a:solidFill>
              <a:latin typeface="PingFang SC" panose="020B0400000000000000" charset="-122"/>
              <a:ea typeface="PingFang SC" panose="020B0400000000000000" charset="-122"/>
              <a:cs typeface="PingFang SC" panose="020B0400000000000000" charset="-122"/>
            </a:endParaRPr>
          </a:p>
        </p:txBody>
      </p:sp>
      <p:cxnSp>
        <p:nvCxnSpPr>
          <p:cNvPr id="30" name="直线连接符 29"/>
          <p:cNvCxnSpPr/>
          <p:nvPr userDrawn="1"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1999" cy="2620440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4"/>
          <a:stretch>
            <a:fillRect/>
          </a:stretch>
        </p:blipFill>
        <p:spPr>
          <a:xfrm>
            <a:off x="0" y="-16313"/>
            <a:ext cx="13558838" cy="263675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15027" y="1632029"/>
            <a:ext cx="9961946" cy="41784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54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half" idx="13"/>
          </p:nvPr>
        </p:nvSpPr>
        <p:spPr>
          <a:xfrm>
            <a:off x="1396290" y="2085256"/>
            <a:ext cx="9379739" cy="267524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4"/>
          </p:nvPr>
        </p:nvSpPr>
        <p:spPr>
          <a:xfrm>
            <a:off x="1396479" y="2715016"/>
            <a:ext cx="9379549" cy="2558733"/>
          </a:xfrm>
        </p:spPr>
        <p:txBody>
          <a:bodyPr>
            <a:noAutofit/>
          </a:bodyPr>
          <a:lstStyle>
            <a:lvl1pPr marL="0" indent="0" algn="l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2"/>
          <p:cNvSpPr>
            <a:spLocks noGrp="1"/>
          </p:cNvSpPr>
          <p:nvPr>
            <p:ph type="body" idx="15"/>
          </p:nvPr>
        </p:nvSpPr>
        <p:spPr>
          <a:xfrm>
            <a:off x="838200" y="589768"/>
            <a:ext cx="10515601" cy="625147"/>
          </a:xfrm>
        </p:spPr>
        <p:txBody>
          <a:bodyPr>
            <a:noAutofit/>
          </a:bodyPr>
          <a:lstStyle>
            <a:lvl1pPr marL="0" indent="0" algn="ctr">
              <a:buNone/>
              <a:defRPr sz="4800" b="1">
                <a:solidFill>
                  <a:schemeClr val="bg1">
                    <a:alpha val="10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idx="10"/>
          </p:nvPr>
        </p:nvSpPr>
        <p:spPr>
          <a:xfrm>
            <a:off x="838200" y="753597"/>
            <a:ext cx="10515600" cy="5356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cxnSp>
        <p:nvCxnSpPr>
          <p:cNvPr id="13" name="直线连接符 12"/>
          <p:cNvCxnSpPr/>
          <p:nvPr/>
        </p:nvCxnSpPr>
        <p:spPr>
          <a:xfrm>
            <a:off x="11741326" y="788013"/>
            <a:ext cx="0" cy="28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幻灯片编号占位符 4"/>
          <p:cNvSpPr>
            <a:spLocks noGrp="1"/>
          </p:cNvSpPr>
          <p:nvPr>
            <p:ph type="sldNum" sz="quarter" idx="16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17" name="矩形 16"/>
          <p:cNvSpPr/>
          <p:nvPr userDrawn="1"/>
        </p:nvSpPr>
        <p:spPr>
          <a:xfrm>
            <a:off x="0" y="0"/>
            <a:ext cx="12191999" cy="2620440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4"/>
          <a:stretch>
            <a:fillRect/>
          </a:stretch>
        </p:blipFill>
        <p:spPr>
          <a:xfrm>
            <a:off x="0" y="-16313"/>
            <a:ext cx="13558838" cy="263675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1115027" y="1632029"/>
            <a:ext cx="9961946" cy="41784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54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连接符 19"/>
          <p:cNvCxnSpPr/>
          <p:nvPr userDrawn="1"/>
        </p:nvCxnSpPr>
        <p:spPr>
          <a:xfrm>
            <a:off x="11741326" y="788013"/>
            <a:ext cx="0" cy="28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5877026" y="3886771"/>
            <a:ext cx="0" cy="57600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椭圆 12"/>
          <p:cNvSpPr>
            <a:spLocks noChangeAspect="1"/>
          </p:cNvSpPr>
          <p:nvPr/>
        </p:nvSpPr>
        <p:spPr>
          <a:xfrm>
            <a:off x="5824984" y="1861641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5824984" y="1391838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630779" y="2383462"/>
            <a:ext cx="6336632" cy="4658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3600" dirty="0">
                <a:solidFill>
                  <a:srgbClr val="0163FF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</a:rPr>
              <a:t>THANK</a:t>
            </a:r>
            <a:r>
              <a:rPr kumimoji="1" lang="zh-CN" altLang="en-US" sz="3600" dirty="0">
                <a:solidFill>
                  <a:srgbClr val="0163FF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</a:rPr>
              <a:t> </a:t>
            </a:r>
            <a:r>
              <a:rPr kumimoji="1" lang="en-US" altLang="zh-CN" sz="3600" dirty="0">
                <a:solidFill>
                  <a:srgbClr val="0163FF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</a:rPr>
              <a:t>YOU</a:t>
            </a:r>
            <a:r>
              <a:rPr kumimoji="1" lang="zh-CN" altLang="en-US" sz="3600" dirty="0">
                <a:solidFill>
                  <a:srgbClr val="0163FF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</a:rPr>
              <a:t>！</a:t>
            </a:r>
            <a:endParaRPr kumimoji="1"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charset="-122"/>
              <a:ea typeface="PingFang SC Light" panose="020B0400000000000000" charset="-122"/>
              <a:cs typeface="PingFang SC Light" panose="020B0400000000000000" charset="-122"/>
            </a:endParaRPr>
          </a:p>
        </p:txBody>
      </p:sp>
      <p:sp>
        <p:nvSpPr>
          <p:cNvPr id="7" name="文本占位符 3"/>
          <p:cNvSpPr>
            <a:spLocks noGrp="1"/>
          </p:cNvSpPr>
          <p:nvPr>
            <p:ph type="body" sz="half" idx="16"/>
          </p:nvPr>
        </p:nvSpPr>
        <p:spPr>
          <a:xfrm>
            <a:off x="5739193" y="3110522"/>
            <a:ext cx="5101527" cy="478987"/>
          </a:xfrm>
        </p:spPr>
        <p:txBody>
          <a:bodyPr>
            <a:noAutofit/>
          </a:bodyPr>
          <a:lstStyle>
            <a:lvl1pPr marL="0" indent="0" algn="l">
              <a:buNone/>
              <a:defRPr sz="3200" b="0" i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cxnSp>
        <p:nvCxnSpPr>
          <p:cNvPr id="8" name="直线连接符 7"/>
          <p:cNvCxnSpPr/>
          <p:nvPr userDrawn="1"/>
        </p:nvCxnSpPr>
        <p:spPr>
          <a:xfrm>
            <a:off x="5877026" y="3886771"/>
            <a:ext cx="0" cy="57600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椭圆 9"/>
          <p:cNvSpPr>
            <a:spLocks noChangeAspect="1"/>
          </p:cNvSpPr>
          <p:nvPr userDrawn="1"/>
        </p:nvSpPr>
        <p:spPr>
          <a:xfrm>
            <a:off x="5824984" y="1861641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>
            <a:spLocks noChangeAspect="1"/>
          </p:cNvSpPr>
          <p:nvPr userDrawn="1"/>
        </p:nvSpPr>
        <p:spPr>
          <a:xfrm>
            <a:off x="5824984" y="1391838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 userDrawn="1"/>
        </p:nvSpPr>
        <p:spPr>
          <a:xfrm>
            <a:off x="5630779" y="2383462"/>
            <a:ext cx="6336632" cy="4658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3600" dirty="0">
                <a:solidFill>
                  <a:srgbClr val="0163FF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</a:rPr>
              <a:t>THANK</a:t>
            </a:r>
            <a:r>
              <a:rPr kumimoji="1" lang="zh-CN" altLang="en-US" sz="3600" dirty="0">
                <a:solidFill>
                  <a:srgbClr val="0163FF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</a:rPr>
              <a:t> </a:t>
            </a:r>
            <a:r>
              <a:rPr kumimoji="1" lang="en-US" altLang="zh-CN" sz="3600" dirty="0">
                <a:solidFill>
                  <a:srgbClr val="0163FF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</a:rPr>
              <a:t>YOU</a:t>
            </a:r>
            <a:r>
              <a:rPr kumimoji="1" lang="zh-CN" altLang="en-US" sz="3600" dirty="0">
                <a:solidFill>
                  <a:srgbClr val="0163FF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</a:rPr>
              <a:t>！</a:t>
            </a:r>
            <a:endParaRPr kumimoji="1"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charset="-122"/>
              <a:ea typeface="PingFang SC Light" panose="020B0400000000000000" charset="-122"/>
              <a:cs typeface="PingFang SC Light" panose="020B0400000000000000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E384B-A266-EC40-8433-8236BF51B8B1}" type="datetimeFigureOut">
              <a:rPr kumimoji="1" lang="zh-CN" altLang="en-US" smtClean="0"/>
              <a:t>2022/4/25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66733-22C0-B840-82E2-D2D45C50EF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1"/>
            <a:ext cx="12192000" cy="2468880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5" b="58186"/>
          <a:stretch>
            <a:fillRect/>
          </a:stretch>
        </p:blipFill>
        <p:spPr>
          <a:xfrm>
            <a:off x="-1076" y="1"/>
            <a:ext cx="12193076" cy="2468881"/>
          </a:xfrm>
          <a:prstGeom prst="rect">
            <a:avLst/>
          </a:prstGeom>
        </p:spPr>
      </p:pic>
      <p:sp>
        <p:nvSpPr>
          <p:cNvPr id="32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1907777" y="3543460"/>
            <a:ext cx="2940050" cy="36357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33" name="文本占位符 2"/>
          <p:cNvSpPr>
            <a:spLocks noGrp="1"/>
          </p:cNvSpPr>
          <p:nvPr userDrawn="1">
            <p:ph type="body" idx="10"/>
          </p:nvPr>
        </p:nvSpPr>
        <p:spPr>
          <a:xfrm>
            <a:off x="1907777" y="4401577"/>
            <a:ext cx="2940050" cy="36357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34" name="文本占位符 2"/>
          <p:cNvSpPr>
            <a:spLocks noGrp="1"/>
          </p:cNvSpPr>
          <p:nvPr userDrawn="1">
            <p:ph type="body" idx="11"/>
          </p:nvPr>
        </p:nvSpPr>
        <p:spPr>
          <a:xfrm>
            <a:off x="6922692" y="3543460"/>
            <a:ext cx="2940050" cy="36357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35" name="文本占位符 2"/>
          <p:cNvSpPr>
            <a:spLocks noGrp="1"/>
          </p:cNvSpPr>
          <p:nvPr userDrawn="1">
            <p:ph type="body" idx="12"/>
          </p:nvPr>
        </p:nvSpPr>
        <p:spPr>
          <a:xfrm>
            <a:off x="6922692" y="4401577"/>
            <a:ext cx="2940050" cy="36357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39" name="文本占位符 2"/>
          <p:cNvSpPr>
            <a:spLocks noGrp="1"/>
          </p:cNvSpPr>
          <p:nvPr userDrawn="1">
            <p:ph type="body" idx="13"/>
          </p:nvPr>
        </p:nvSpPr>
        <p:spPr>
          <a:xfrm>
            <a:off x="1210805" y="1280309"/>
            <a:ext cx="10515601" cy="625147"/>
          </a:xfrm>
        </p:spPr>
        <p:txBody>
          <a:bodyPr>
            <a:noAutofit/>
          </a:bodyPr>
          <a:lstStyle>
            <a:lvl1pPr marL="0" indent="0" algn="ctr">
              <a:buNone/>
              <a:defRPr sz="4800" b="1">
                <a:solidFill>
                  <a:schemeClr val="bg1">
                    <a:alpha val="10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idx="14"/>
          </p:nvPr>
        </p:nvSpPr>
        <p:spPr>
          <a:xfrm>
            <a:off x="1210806" y="1442819"/>
            <a:ext cx="10515600" cy="5356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40"/>
            <a:ext cx="12192000" cy="6857999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0" y="1671993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0" b="1" dirty="0">
                <a:solidFill>
                  <a:schemeClr val="bg1">
                    <a:alpha val="10000"/>
                  </a:schemeClr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</a:rPr>
              <a:t>2022</a:t>
            </a:r>
            <a:endParaRPr kumimoji="1" lang="zh-CN" altLang="en-US" sz="18000" b="1" dirty="0">
              <a:solidFill>
                <a:schemeClr val="bg1">
                  <a:alpha val="10000"/>
                </a:schemeClr>
              </a:solidFill>
              <a:latin typeface="PingFang SC Semibold" panose="020B0400000000000000" charset="-122"/>
              <a:ea typeface="PingFang SC Semibold" panose="020B0400000000000000" charset="-122"/>
              <a:cs typeface="PingFang SC Semibold" panose="020B0400000000000000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200" y="2510225"/>
            <a:ext cx="10515600" cy="847188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26" name="文本占位符 2"/>
          <p:cNvSpPr>
            <a:spLocks noGrp="1"/>
          </p:cNvSpPr>
          <p:nvPr>
            <p:ph type="body" idx="1"/>
          </p:nvPr>
        </p:nvSpPr>
        <p:spPr>
          <a:xfrm>
            <a:off x="831850" y="3346970"/>
            <a:ext cx="10515600" cy="378364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7" name="文本占位符 2"/>
          <p:cNvSpPr>
            <a:spLocks noGrp="1"/>
          </p:cNvSpPr>
          <p:nvPr>
            <p:ph type="body" idx="10"/>
          </p:nvPr>
        </p:nvSpPr>
        <p:spPr>
          <a:xfrm>
            <a:off x="838200" y="4750944"/>
            <a:ext cx="10515600" cy="37836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30" name="文本占位符 2"/>
          <p:cNvSpPr>
            <a:spLocks noGrp="1"/>
          </p:cNvSpPr>
          <p:nvPr>
            <p:ph type="body" idx="11"/>
          </p:nvPr>
        </p:nvSpPr>
        <p:spPr>
          <a:xfrm>
            <a:off x="9810044" y="5985179"/>
            <a:ext cx="1537406" cy="257578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PingFang SC Thin" panose="020B0400000000000000" charset="-122"/>
                <a:ea typeface="PingFang SC Thin" panose="020B0400000000000000" charset="-122"/>
                <a:cs typeface="PingFang SC Thin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pic>
        <p:nvPicPr>
          <p:cNvPr id="9" name="图片 8" descr="手机屏幕的截图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9880" y="303185"/>
            <a:ext cx="2118360" cy="5108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1143000"/>
            <a:ext cx="10515600" cy="1333500"/>
          </a:xfrm>
        </p:spPr>
        <p:txBody>
          <a:bodyPr anchor="b">
            <a:noAutofit/>
          </a:bodyPr>
          <a:lstStyle>
            <a:lvl1pPr>
              <a:defRPr sz="9600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r>
              <a:rPr kumimoji="1" lang="zh-CN" altLang="en-US" dirty="0"/>
              <a:t>母版标题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1403087"/>
            <a:ext cx="10515600" cy="535693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831850" y="2934109"/>
            <a:ext cx="6178550" cy="290607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0" hasCustomPrompt="1"/>
          </p:nvPr>
        </p:nvSpPr>
        <p:spPr>
          <a:xfrm>
            <a:off x="9102725" y="2934108"/>
            <a:ext cx="2949575" cy="3428591"/>
          </a:xfrm>
        </p:spPr>
        <p:txBody>
          <a:bodyPr>
            <a:noAutofit/>
          </a:bodyPr>
          <a:lstStyle>
            <a:lvl1pPr marL="0" indent="0">
              <a:buNone/>
              <a:defRPr sz="28000" b="0" i="0">
                <a:solidFill>
                  <a:srgbClr val="0163FF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"/>
            <a:ext cx="12192000" cy="2468880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5" b="58186"/>
          <a:stretch>
            <a:fillRect/>
          </a:stretch>
        </p:blipFill>
        <p:spPr>
          <a:xfrm>
            <a:off x="-1076" y="1"/>
            <a:ext cx="12193076" cy="2468881"/>
          </a:xfrm>
          <a:prstGeom prst="rect">
            <a:avLst/>
          </a:prstGeom>
        </p:spPr>
      </p:pic>
      <p:sp>
        <p:nvSpPr>
          <p:cNvPr id="32" name="文本占位符 2"/>
          <p:cNvSpPr>
            <a:spLocks noGrp="1"/>
          </p:cNvSpPr>
          <p:nvPr>
            <p:ph type="body" idx="1"/>
          </p:nvPr>
        </p:nvSpPr>
        <p:spPr>
          <a:xfrm>
            <a:off x="1907777" y="3543460"/>
            <a:ext cx="2940050" cy="36357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idx="10"/>
          </p:nvPr>
        </p:nvSpPr>
        <p:spPr>
          <a:xfrm>
            <a:off x="1907777" y="4401577"/>
            <a:ext cx="2940050" cy="36357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idx="11"/>
          </p:nvPr>
        </p:nvSpPr>
        <p:spPr>
          <a:xfrm>
            <a:off x="6922692" y="3543460"/>
            <a:ext cx="2940050" cy="36357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idx="12"/>
          </p:nvPr>
        </p:nvSpPr>
        <p:spPr>
          <a:xfrm>
            <a:off x="6922692" y="4401577"/>
            <a:ext cx="2940050" cy="36357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idx="13"/>
          </p:nvPr>
        </p:nvSpPr>
        <p:spPr>
          <a:xfrm>
            <a:off x="1210805" y="1280309"/>
            <a:ext cx="10515601" cy="625147"/>
          </a:xfrm>
        </p:spPr>
        <p:txBody>
          <a:bodyPr>
            <a:noAutofit/>
          </a:bodyPr>
          <a:lstStyle>
            <a:lvl1pPr marL="0" indent="0" algn="ctr">
              <a:buNone/>
              <a:defRPr sz="4800" b="1">
                <a:solidFill>
                  <a:schemeClr val="bg1">
                    <a:alpha val="10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idx="14"/>
          </p:nvPr>
        </p:nvSpPr>
        <p:spPr>
          <a:xfrm>
            <a:off x="1210806" y="1442819"/>
            <a:ext cx="10515600" cy="5356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0" y="1"/>
            <a:ext cx="12192000" cy="2468880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5" b="58186"/>
          <a:stretch>
            <a:fillRect/>
          </a:stretch>
        </p:blipFill>
        <p:spPr>
          <a:xfrm>
            <a:off x="-1076" y="1"/>
            <a:ext cx="12193076" cy="2468881"/>
          </a:xfrm>
          <a:prstGeom prst="rect">
            <a:avLst/>
          </a:prstGeom>
        </p:spPr>
      </p:pic>
      <p:sp>
        <p:nvSpPr>
          <p:cNvPr id="12" name="文本占位符 2"/>
          <p:cNvSpPr>
            <a:spLocks noGrp="1"/>
          </p:cNvSpPr>
          <p:nvPr>
            <p:ph type="body" idx="21"/>
          </p:nvPr>
        </p:nvSpPr>
        <p:spPr>
          <a:xfrm>
            <a:off x="1907777" y="3543460"/>
            <a:ext cx="2940050" cy="36357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3" name="文本占位符 2"/>
          <p:cNvSpPr>
            <a:spLocks noGrp="1"/>
          </p:cNvSpPr>
          <p:nvPr>
            <p:ph type="body" idx="20"/>
          </p:nvPr>
        </p:nvSpPr>
        <p:spPr>
          <a:xfrm>
            <a:off x="1907777" y="4401577"/>
            <a:ext cx="2940050" cy="36357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idx="31"/>
          </p:nvPr>
        </p:nvSpPr>
        <p:spPr>
          <a:xfrm>
            <a:off x="6922692" y="3543460"/>
            <a:ext cx="2940050" cy="36357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2"/>
          <p:cNvSpPr>
            <a:spLocks noGrp="1"/>
          </p:cNvSpPr>
          <p:nvPr>
            <p:ph type="body" idx="22"/>
          </p:nvPr>
        </p:nvSpPr>
        <p:spPr>
          <a:xfrm>
            <a:off x="6922692" y="4401577"/>
            <a:ext cx="2940050" cy="36357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idx="23"/>
          </p:nvPr>
        </p:nvSpPr>
        <p:spPr>
          <a:xfrm>
            <a:off x="1210805" y="1280309"/>
            <a:ext cx="10515601" cy="625147"/>
          </a:xfrm>
        </p:spPr>
        <p:txBody>
          <a:bodyPr>
            <a:noAutofit/>
          </a:bodyPr>
          <a:lstStyle>
            <a:lvl1pPr marL="0" indent="0" algn="ctr">
              <a:buNone/>
              <a:defRPr sz="4800" b="1">
                <a:solidFill>
                  <a:schemeClr val="bg1">
                    <a:alpha val="10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0"/>
            <a:ext cx="12192000" cy="2450365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4" t="17967" r="-1" b="43271"/>
          <a:stretch>
            <a:fillRect/>
          </a:stretch>
        </p:blipFill>
        <p:spPr>
          <a:xfrm rot="10800000">
            <a:off x="-5" y="0"/>
            <a:ext cx="12192005" cy="2450365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3354738"/>
            <a:ext cx="10515600" cy="698500"/>
          </a:xfrm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r>
              <a:rPr kumimoji="1" lang="zh-CN" altLang="en-US" dirty="0"/>
              <a:t>单击编辑母版标题</a:t>
            </a:r>
          </a:p>
        </p:txBody>
      </p:sp>
      <p:sp>
        <p:nvSpPr>
          <p:cNvPr id="11" name="文本占位符 2"/>
          <p:cNvSpPr>
            <a:spLocks noGrp="1"/>
          </p:cNvSpPr>
          <p:nvPr>
            <p:ph type="body" idx="10"/>
          </p:nvPr>
        </p:nvSpPr>
        <p:spPr>
          <a:xfrm>
            <a:off x="831850" y="3475125"/>
            <a:ext cx="10515600" cy="5356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4" name="椭圆 13"/>
          <p:cNvSpPr>
            <a:spLocks noChangeAspect="1"/>
          </p:cNvSpPr>
          <p:nvPr userDrawn="1"/>
        </p:nvSpPr>
        <p:spPr>
          <a:xfrm>
            <a:off x="5340000" y="1583195"/>
            <a:ext cx="1512000" cy="1512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16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4363581"/>
            <a:ext cx="10507662" cy="1948319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6" name="矩形 15"/>
          <p:cNvSpPr/>
          <p:nvPr userDrawn="1"/>
        </p:nvSpPr>
        <p:spPr>
          <a:xfrm>
            <a:off x="5988001" y="4090523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16"/>
          <p:cNvCxnSpPr/>
          <p:nvPr userDrawn="1"/>
        </p:nvCxnSpPr>
        <p:spPr>
          <a:xfrm>
            <a:off x="11741326" y="788013"/>
            <a:ext cx="0" cy="28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19" name="图片占位符 2"/>
          <p:cNvSpPr>
            <a:spLocks noGrp="1"/>
          </p:cNvSpPr>
          <p:nvPr>
            <p:ph type="pic" idx="21"/>
          </p:nvPr>
        </p:nvSpPr>
        <p:spPr>
          <a:xfrm>
            <a:off x="5421394" y="1671145"/>
            <a:ext cx="1336511" cy="13361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分点概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"/>
          <p:cNvSpPr>
            <a:spLocks noGrp="1"/>
          </p:cNvSpPr>
          <p:nvPr>
            <p:ph type="body" sz="half" idx="13"/>
          </p:nvPr>
        </p:nvSpPr>
        <p:spPr>
          <a:xfrm>
            <a:off x="831850" y="514456"/>
            <a:ext cx="10515600" cy="685934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7" name="文本占位符 2"/>
          <p:cNvSpPr>
            <a:spLocks noGrp="1"/>
          </p:cNvSpPr>
          <p:nvPr>
            <p:ph type="body" idx="10"/>
          </p:nvPr>
        </p:nvSpPr>
        <p:spPr>
          <a:xfrm>
            <a:off x="831850" y="664697"/>
            <a:ext cx="10515600" cy="5356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5988001" y="1299197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 userDrawn="1"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4465332" y="2906268"/>
            <a:ext cx="3256546" cy="2566737"/>
          </a:xfrm>
          <a:prstGeom prst="rect">
            <a:avLst/>
          </a:prstGeom>
          <a:solidFill>
            <a:srgbClr val="0163FF"/>
          </a:solidFill>
          <a:ln>
            <a:noFill/>
          </a:ln>
          <a:effectLst>
            <a:outerShdw blurRad="50800" dist="254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7924801" y="2906268"/>
            <a:ext cx="3256546" cy="2566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ctr" rotWithShape="0">
              <a:schemeClr val="bg1">
                <a:lumMod val="85000"/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>
            <a:spLocks noChangeAspect="1"/>
          </p:cNvSpPr>
          <p:nvPr userDrawn="1"/>
        </p:nvSpPr>
        <p:spPr>
          <a:xfrm>
            <a:off x="5553605" y="2243363"/>
            <a:ext cx="1080000" cy="108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163FF"/>
            </a:solidFill>
          </a:ln>
          <a:effectLst>
            <a:outerShdw blurRad="101600" dist="25400" dir="5400000" algn="ctr" rotWithShape="0">
              <a:srgbClr val="004CC7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>
            <a:spLocks noChangeAspect="1"/>
          </p:cNvSpPr>
          <p:nvPr userDrawn="1"/>
        </p:nvSpPr>
        <p:spPr>
          <a:xfrm>
            <a:off x="9013073" y="2243363"/>
            <a:ext cx="1080000" cy="10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85000"/>
              </a:schemeClr>
            </a:solidFill>
          </a:ln>
          <a:effectLst>
            <a:outerShdw blurRad="101600" dist="25400" dir="5400000" algn="ctr" rotWithShape="0">
              <a:schemeClr val="bg1">
                <a:lumMod val="50000"/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999023" y="2906268"/>
            <a:ext cx="3256546" cy="2566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25400" dir="5400000" algn="ctr" rotWithShape="0">
              <a:schemeClr val="bg1">
                <a:lumMod val="85000"/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>
            <a:spLocks noChangeAspect="1"/>
          </p:cNvSpPr>
          <p:nvPr userDrawn="1"/>
        </p:nvSpPr>
        <p:spPr>
          <a:xfrm>
            <a:off x="2098926" y="2243363"/>
            <a:ext cx="1080000" cy="108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85000"/>
              </a:schemeClr>
            </a:solidFill>
          </a:ln>
          <a:effectLst>
            <a:outerShdw blurRad="101600" dist="25400" dir="5400000" algn="ctr" rotWithShape="0">
              <a:schemeClr val="bg1">
                <a:lumMod val="50000"/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占位符 3"/>
          <p:cNvSpPr>
            <a:spLocks noGrp="1"/>
          </p:cNvSpPr>
          <p:nvPr>
            <p:ph type="body" sz="half" idx="2"/>
          </p:nvPr>
        </p:nvSpPr>
        <p:spPr>
          <a:xfrm>
            <a:off x="1212807" y="4189636"/>
            <a:ext cx="2875099" cy="92024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F7F7F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1"/>
          </p:nvPr>
        </p:nvSpPr>
        <p:spPr>
          <a:xfrm>
            <a:off x="4641807" y="4189636"/>
            <a:ext cx="2875099" cy="92024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8" name="文本占位符 3"/>
          <p:cNvSpPr>
            <a:spLocks noGrp="1"/>
          </p:cNvSpPr>
          <p:nvPr>
            <p:ph type="body" sz="half" idx="12"/>
          </p:nvPr>
        </p:nvSpPr>
        <p:spPr>
          <a:xfrm>
            <a:off x="8096485" y="4189636"/>
            <a:ext cx="2875099" cy="92024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F7F7F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35" name="文本占位符 3"/>
          <p:cNvSpPr>
            <a:spLocks noGrp="1"/>
          </p:cNvSpPr>
          <p:nvPr>
            <p:ph type="body" sz="half" idx="14"/>
          </p:nvPr>
        </p:nvSpPr>
        <p:spPr>
          <a:xfrm>
            <a:off x="7913971" y="3659539"/>
            <a:ext cx="3278203" cy="347994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36" name="文本占位符 3"/>
          <p:cNvSpPr>
            <a:spLocks noGrp="1"/>
          </p:cNvSpPr>
          <p:nvPr>
            <p:ph type="body" sz="half" idx="15"/>
          </p:nvPr>
        </p:nvSpPr>
        <p:spPr>
          <a:xfrm>
            <a:off x="4450548" y="3659539"/>
            <a:ext cx="3278203" cy="347994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25" name="幻灯片编号占位符 4"/>
          <p:cNvSpPr>
            <a:spLocks noGrp="1"/>
          </p:cNvSpPr>
          <p:nvPr>
            <p:ph type="sldNum" sz="quarter" idx="16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7"/>
          </p:nvPr>
        </p:nvSpPr>
        <p:spPr>
          <a:xfrm>
            <a:off x="993415" y="3655952"/>
            <a:ext cx="3278203" cy="347994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64683" y="1698497"/>
            <a:ext cx="10515600" cy="1466850"/>
          </a:xfrm>
        </p:spPr>
        <p:txBody>
          <a:bodyPr anchor="b">
            <a:noAutofit/>
          </a:bodyPr>
          <a:lstStyle>
            <a:lvl1pPr algn="r">
              <a:defRPr sz="9600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r>
              <a:rPr kumimoji="1" lang="zh-CN" altLang="en-US" dirty="0"/>
              <a:t>母版标题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4683" y="1998474"/>
            <a:ext cx="10515600" cy="589262"/>
          </a:xfrm>
        </p:spPr>
        <p:txBody>
          <a:bodyPr>
            <a:normAutofit/>
          </a:bodyPr>
          <a:lstStyle>
            <a:lvl1pPr marL="0" indent="0" algn="r">
              <a:buNone/>
              <a:defRPr sz="36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7037407" y="3749538"/>
            <a:ext cx="3942876" cy="2906756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0" hasCustomPrompt="1"/>
          </p:nvPr>
        </p:nvSpPr>
        <p:spPr>
          <a:xfrm>
            <a:off x="1523983" y="1743147"/>
            <a:ext cx="2949575" cy="3428591"/>
          </a:xfrm>
        </p:spPr>
        <p:txBody>
          <a:bodyPr>
            <a:noAutofit/>
          </a:bodyPr>
          <a:lstStyle>
            <a:lvl1pPr marL="0" indent="0">
              <a:buNone/>
              <a:defRPr sz="28000" b="0" i="0">
                <a:solidFill>
                  <a:srgbClr val="0163FF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工作成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/>
          <p:cNvSpPr>
            <a:spLocks noGrp="1"/>
          </p:cNvSpPr>
          <p:nvPr>
            <p:ph type="body" sz="half" idx="16"/>
          </p:nvPr>
        </p:nvSpPr>
        <p:spPr>
          <a:xfrm>
            <a:off x="831850" y="514456"/>
            <a:ext cx="10515600" cy="685934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文本占位符 2"/>
          <p:cNvSpPr>
            <a:spLocks noGrp="1"/>
          </p:cNvSpPr>
          <p:nvPr>
            <p:ph type="body" idx="10"/>
          </p:nvPr>
        </p:nvSpPr>
        <p:spPr>
          <a:xfrm>
            <a:off x="831850" y="664697"/>
            <a:ext cx="10515600" cy="5356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010654" y="1769337"/>
            <a:ext cx="4977348" cy="1151734"/>
          </a:xfrm>
          <a:prstGeom prst="rect">
            <a:avLst/>
          </a:prstGeom>
          <a:solidFill>
            <a:srgbClr val="0163FF"/>
          </a:solidFill>
          <a:ln>
            <a:noFill/>
          </a:ln>
          <a:effectLst>
            <a:outerShdw blurRad="50800" dist="254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6204001" y="1769337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010654" y="3168591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204001" y="3168591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1010654" y="4567845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6204001" y="4567845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2"/>
          </p:nvPr>
        </p:nvSpPr>
        <p:spPr>
          <a:xfrm>
            <a:off x="2665921" y="2070847"/>
            <a:ext cx="2968397" cy="64597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half" idx="11"/>
          </p:nvPr>
        </p:nvSpPr>
        <p:spPr>
          <a:xfrm>
            <a:off x="8044745" y="2070847"/>
            <a:ext cx="2968397" cy="64597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8" name="文本占位符 3"/>
          <p:cNvSpPr>
            <a:spLocks noGrp="1"/>
          </p:cNvSpPr>
          <p:nvPr>
            <p:ph type="body" sz="half" idx="12"/>
          </p:nvPr>
        </p:nvSpPr>
        <p:spPr>
          <a:xfrm>
            <a:off x="8044745" y="3447598"/>
            <a:ext cx="2968397" cy="64597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3"/>
          </p:nvPr>
        </p:nvSpPr>
        <p:spPr>
          <a:xfrm>
            <a:off x="2665921" y="3447598"/>
            <a:ext cx="2968397" cy="64597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4"/>
          </p:nvPr>
        </p:nvSpPr>
        <p:spPr>
          <a:xfrm>
            <a:off x="8044745" y="4820726"/>
            <a:ext cx="2968397" cy="64597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5"/>
          </p:nvPr>
        </p:nvSpPr>
        <p:spPr>
          <a:xfrm>
            <a:off x="2665921" y="4820726"/>
            <a:ext cx="2968397" cy="64597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2" name="矩形 21"/>
          <p:cNvSpPr/>
          <p:nvPr userDrawn="1"/>
        </p:nvSpPr>
        <p:spPr>
          <a:xfrm>
            <a:off x="5988001" y="1299197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直线连接符 22"/>
          <p:cNvCxnSpPr/>
          <p:nvPr userDrawn="1"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幻灯片编号占位符 4"/>
          <p:cNvSpPr>
            <a:spLocks noGrp="1"/>
          </p:cNvSpPr>
          <p:nvPr>
            <p:ph type="sldNum" sz="quarter" idx="17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>
            <a:spLocks noGrp="1"/>
          </p:cNvSpPr>
          <p:nvPr>
            <p:ph type="body" idx="15"/>
          </p:nvPr>
        </p:nvSpPr>
        <p:spPr>
          <a:xfrm>
            <a:off x="838200" y="589768"/>
            <a:ext cx="10515601" cy="625147"/>
          </a:xfrm>
        </p:spPr>
        <p:txBody>
          <a:bodyPr>
            <a:noAutofit/>
          </a:bodyPr>
          <a:lstStyle>
            <a:lvl1pPr marL="0" indent="0" algn="ctr">
              <a:buNone/>
              <a:defRPr sz="4800" b="1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0"/>
          </p:nvPr>
        </p:nvSpPr>
        <p:spPr>
          <a:xfrm>
            <a:off x="838199" y="753597"/>
            <a:ext cx="10515601" cy="33860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31" name="文本占位符 3"/>
          <p:cNvSpPr>
            <a:spLocks noGrp="1"/>
          </p:cNvSpPr>
          <p:nvPr>
            <p:ph type="body" sz="half" idx="14"/>
          </p:nvPr>
        </p:nvSpPr>
        <p:spPr>
          <a:xfrm>
            <a:off x="1879603" y="5419567"/>
            <a:ext cx="8432797" cy="828833"/>
          </a:xfrm>
        </p:spPr>
        <p:txBody>
          <a:bodyPr>
            <a:noAutofit/>
          </a:bodyPr>
          <a:lstStyle>
            <a:lvl1pPr marL="0" indent="0" algn="l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cxnSp>
        <p:nvCxnSpPr>
          <p:cNvPr id="7" name="直线连接符 6"/>
          <p:cNvCxnSpPr/>
          <p:nvPr userDrawn="1"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幻灯片编号占位符 4"/>
          <p:cNvSpPr>
            <a:spLocks noGrp="1"/>
          </p:cNvSpPr>
          <p:nvPr>
            <p:ph type="sldNum" sz="quarter" idx="16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时间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06544" y="3570199"/>
            <a:ext cx="1353599" cy="747511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type="body" idx="15"/>
          </p:nvPr>
        </p:nvSpPr>
        <p:spPr>
          <a:xfrm>
            <a:off x="838200" y="589768"/>
            <a:ext cx="10515601" cy="625147"/>
          </a:xfrm>
        </p:spPr>
        <p:txBody>
          <a:bodyPr>
            <a:noAutofit/>
          </a:bodyPr>
          <a:lstStyle>
            <a:lvl1pPr marL="0" indent="0" algn="l">
              <a:buNone/>
              <a:defRPr sz="4800" b="1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0"/>
          </p:nvPr>
        </p:nvSpPr>
        <p:spPr>
          <a:xfrm>
            <a:off x="838200" y="601197"/>
            <a:ext cx="6591300" cy="338603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975320" y="1494604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half" idx="14"/>
          </p:nvPr>
        </p:nvSpPr>
        <p:spPr>
          <a:xfrm>
            <a:off x="851376" y="1912226"/>
            <a:ext cx="5616657" cy="740753"/>
          </a:xfrm>
        </p:spPr>
        <p:txBody>
          <a:bodyPr>
            <a:noAutofit/>
          </a:bodyPr>
          <a:lstStyle>
            <a:lvl1pPr marL="0" indent="0" algn="l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cxnSp>
        <p:nvCxnSpPr>
          <p:cNvPr id="9" name="直线连接符 8"/>
          <p:cNvCxnSpPr/>
          <p:nvPr userDrawn="1"/>
        </p:nvCxnSpPr>
        <p:spPr>
          <a:xfrm>
            <a:off x="975320" y="4587855"/>
            <a:ext cx="1121668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直角三角形 9"/>
          <p:cNvSpPr/>
          <p:nvPr userDrawn="1"/>
        </p:nvSpPr>
        <p:spPr>
          <a:xfrm rot="8100000">
            <a:off x="2078721" y="4508174"/>
            <a:ext cx="158446" cy="159362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13500000" flipV="1">
            <a:off x="5643015" y="4508174"/>
            <a:ext cx="158446" cy="159362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直角三角形 11"/>
          <p:cNvSpPr/>
          <p:nvPr userDrawn="1"/>
        </p:nvSpPr>
        <p:spPr>
          <a:xfrm rot="8100000">
            <a:off x="9207308" y="4508174"/>
            <a:ext cx="158446" cy="159362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占位符 3"/>
          <p:cNvSpPr>
            <a:spLocks noGrp="1"/>
          </p:cNvSpPr>
          <p:nvPr>
            <p:ph type="body" sz="half" idx="16" hasCustomPrompt="1"/>
          </p:nvPr>
        </p:nvSpPr>
        <p:spPr>
          <a:xfrm>
            <a:off x="5038153" y="4919563"/>
            <a:ext cx="1368169" cy="478987"/>
          </a:xfrm>
        </p:spPr>
        <p:txBody>
          <a:bodyPr>
            <a:noAutofit/>
          </a:bodyPr>
          <a:lstStyle>
            <a:lvl1pPr marL="0" indent="0" algn="ctr">
              <a:buNone/>
              <a:defRPr sz="36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 dirty="0"/>
              <a:t>02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7" hasCustomPrompt="1"/>
          </p:nvPr>
        </p:nvSpPr>
        <p:spPr>
          <a:xfrm>
            <a:off x="8602446" y="3708401"/>
            <a:ext cx="1368169" cy="609310"/>
          </a:xfrm>
        </p:spPr>
        <p:txBody>
          <a:bodyPr>
            <a:noAutofit/>
          </a:bodyPr>
          <a:lstStyle>
            <a:lvl1pPr marL="0" indent="0" algn="ctr">
              <a:buNone/>
              <a:defRPr sz="36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 dirty="0"/>
              <a:t>03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 hasCustomPrompt="1"/>
          </p:nvPr>
        </p:nvSpPr>
        <p:spPr>
          <a:xfrm>
            <a:off x="1473859" y="4919563"/>
            <a:ext cx="1368169" cy="300137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项目 </a:t>
            </a:r>
            <a:r>
              <a:rPr kumimoji="1" lang="en-US" altLang="zh-CN" dirty="0"/>
              <a:t>1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 hasCustomPrompt="1"/>
          </p:nvPr>
        </p:nvSpPr>
        <p:spPr>
          <a:xfrm>
            <a:off x="851376" y="5373207"/>
            <a:ext cx="2543685" cy="105377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algn="ctr">
              <a:lnSpc>
                <a:spcPct val="150000"/>
              </a:lnSpc>
            </a:pPr>
            <a:r>
              <a:rPr kumimoji="1" lang="zh-CN" altLang="en-US" sz="1400" kern="1800" dirty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rPr>
              <a:t>辅助性内容文字辅助性内容文字辅助性内容文字辅助性内容文字</a:t>
            </a:r>
          </a:p>
        </p:txBody>
      </p:sp>
      <p:sp>
        <p:nvSpPr>
          <p:cNvPr id="25" name="文本占位符 3"/>
          <p:cNvSpPr>
            <a:spLocks noGrp="1"/>
          </p:cNvSpPr>
          <p:nvPr>
            <p:ph type="body" sz="half" idx="20" hasCustomPrompt="1"/>
          </p:nvPr>
        </p:nvSpPr>
        <p:spPr>
          <a:xfrm>
            <a:off x="8602446" y="4965923"/>
            <a:ext cx="1368169" cy="300137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项目 </a:t>
            </a:r>
            <a:r>
              <a:rPr kumimoji="1" lang="en-US" altLang="zh-CN" dirty="0"/>
              <a:t>3</a:t>
            </a:r>
          </a:p>
        </p:txBody>
      </p:sp>
      <p:sp>
        <p:nvSpPr>
          <p:cNvPr id="26" name="文本占位符 3"/>
          <p:cNvSpPr>
            <a:spLocks noGrp="1"/>
          </p:cNvSpPr>
          <p:nvPr>
            <p:ph type="body" sz="half" idx="21" hasCustomPrompt="1"/>
          </p:nvPr>
        </p:nvSpPr>
        <p:spPr>
          <a:xfrm>
            <a:off x="7979963" y="5419567"/>
            <a:ext cx="2543685" cy="105377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algn="ctr">
              <a:lnSpc>
                <a:spcPct val="150000"/>
              </a:lnSpc>
            </a:pPr>
            <a:r>
              <a:rPr kumimoji="1" lang="zh-CN" altLang="en-US" sz="1400" kern="1800" dirty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rPr>
              <a:t>辅助性内容文字辅助性内容文字辅助性内容文字辅助性内容文字</a:t>
            </a:r>
          </a:p>
        </p:txBody>
      </p:sp>
      <p:sp>
        <p:nvSpPr>
          <p:cNvPr id="28" name="文本占位符 3"/>
          <p:cNvSpPr>
            <a:spLocks noGrp="1"/>
          </p:cNvSpPr>
          <p:nvPr>
            <p:ph type="body" sz="half" idx="22" hasCustomPrompt="1"/>
          </p:nvPr>
        </p:nvSpPr>
        <p:spPr>
          <a:xfrm>
            <a:off x="5038153" y="2872324"/>
            <a:ext cx="1368169" cy="300137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项目 </a:t>
            </a:r>
            <a:r>
              <a:rPr kumimoji="1" lang="en-US" altLang="zh-CN" dirty="0"/>
              <a:t>2</a:t>
            </a:r>
          </a:p>
        </p:txBody>
      </p:sp>
      <p:sp>
        <p:nvSpPr>
          <p:cNvPr id="29" name="文本占位符 3"/>
          <p:cNvSpPr>
            <a:spLocks noGrp="1"/>
          </p:cNvSpPr>
          <p:nvPr>
            <p:ph type="body" sz="half" idx="23" hasCustomPrompt="1"/>
          </p:nvPr>
        </p:nvSpPr>
        <p:spPr>
          <a:xfrm>
            <a:off x="4415670" y="3325968"/>
            <a:ext cx="2543685" cy="105377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algn="ctr">
              <a:lnSpc>
                <a:spcPct val="150000"/>
              </a:lnSpc>
            </a:pPr>
            <a:r>
              <a:rPr kumimoji="1" lang="zh-CN" altLang="en-US" sz="1400" kern="1800" dirty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rPr>
              <a:t>辅助性内容文字辅助性内容文字辅助性内容文字辅助性内容文字</a:t>
            </a:r>
          </a:p>
        </p:txBody>
      </p:sp>
      <p:cxnSp>
        <p:nvCxnSpPr>
          <p:cNvPr id="21" name="直线连接符 20"/>
          <p:cNvCxnSpPr/>
          <p:nvPr userDrawn="1"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幻灯片编号占位符 4"/>
          <p:cNvSpPr>
            <a:spLocks noGrp="1"/>
          </p:cNvSpPr>
          <p:nvPr>
            <p:ph type="sldNum" sz="quarter" idx="24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3"/>
          <p:cNvSpPr>
            <a:spLocks noGrp="1"/>
          </p:cNvSpPr>
          <p:nvPr>
            <p:ph type="body" sz="half" idx="15"/>
          </p:nvPr>
        </p:nvSpPr>
        <p:spPr>
          <a:xfrm>
            <a:off x="831850" y="514456"/>
            <a:ext cx="10515600" cy="685934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9" name="文本占位符 2"/>
          <p:cNvSpPr>
            <a:spLocks noGrp="1"/>
          </p:cNvSpPr>
          <p:nvPr>
            <p:ph type="body" idx="10"/>
          </p:nvPr>
        </p:nvSpPr>
        <p:spPr>
          <a:xfrm>
            <a:off x="831850" y="664697"/>
            <a:ext cx="10515600" cy="5356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5988001" y="1299197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2279670"/>
            <a:ext cx="12192000" cy="3020992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占位符 3"/>
          <p:cNvSpPr>
            <a:spLocks noGrp="1"/>
          </p:cNvSpPr>
          <p:nvPr>
            <p:ph type="body" sz="half" idx="11"/>
          </p:nvPr>
        </p:nvSpPr>
        <p:spPr>
          <a:xfrm>
            <a:off x="8872881" y="4402512"/>
            <a:ext cx="2935967" cy="37651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6" name="文本占位符 3"/>
          <p:cNvSpPr>
            <a:spLocks noGrp="1"/>
          </p:cNvSpPr>
          <p:nvPr>
            <p:ph type="body" sz="half" idx="12"/>
          </p:nvPr>
        </p:nvSpPr>
        <p:spPr>
          <a:xfrm>
            <a:off x="301890" y="4402512"/>
            <a:ext cx="2935967" cy="342289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half" idx="13"/>
          </p:nvPr>
        </p:nvSpPr>
        <p:spPr>
          <a:xfrm>
            <a:off x="3158887" y="4402512"/>
            <a:ext cx="2935967" cy="37651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8" name="文本占位符 3"/>
          <p:cNvSpPr>
            <a:spLocks noGrp="1"/>
          </p:cNvSpPr>
          <p:nvPr>
            <p:ph type="body" sz="half" idx="14"/>
          </p:nvPr>
        </p:nvSpPr>
        <p:spPr>
          <a:xfrm>
            <a:off x="6015884" y="4402512"/>
            <a:ext cx="2935967" cy="37651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椭圆 18"/>
          <p:cNvSpPr>
            <a:spLocks noChangeAspect="1"/>
          </p:cNvSpPr>
          <p:nvPr userDrawn="1"/>
        </p:nvSpPr>
        <p:spPr>
          <a:xfrm>
            <a:off x="1221160" y="3008873"/>
            <a:ext cx="1097428" cy="1097428"/>
          </a:xfrm>
          <a:prstGeom prst="ellipse">
            <a:avLst/>
          </a:prstGeom>
          <a:noFill/>
          <a:ln w="2540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椭圆 19"/>
          <p:cNvSpPr>
            <a:spLocks noChangeAspect="1"/>
          </p:cNvSpPr>
          <p:nvPr userDrawn="1"/>
        </p:nvSpPr>
        <p:spPr>
          <a:xfrm>
            <a:off x="4082582" y="3008873"/>
            <a:ext cx="1097428" cy="1097428"/>
          </a:xfrm>
          <a:prstGeom prst="ellipse">
            <a:avLst/>
          </a:prstGeom>
          <a:noFill/>
          <a:ln w="2540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椭圆 20"/>
          <p:cNvSpPr>
            <a:spLocks noChangeAspect="1"/>
          </p:cNvSpPr>
          <p:nvPr userDrawn="1"/>
        </p:nvSpPr>
        <p:spPr>
          <a:xfrm>
            <a:off x="6944004" y="3008873"/>
            <a:ext cx="1097428" cy="1097428"/>
          </a:xfrm>
          <a:prstGeom prst="ellipse">
            <a:avLst/>
          </a:prstGeom>
          <a:noFill/>
          <a:ln w="2540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椭圆 21"/>
          <p:cNvSpPr>
            <a:spLocks noChangeAspect="1"/>
          </p:cNvSpPr>
          <p:nvPr userDrawn="1"/>
        </p:nvSpPr>
        <p:spPr>
          <a:xfrm>
            <a:off x="9805427" y="3008873"/>
            <a:ext cx="1097428" cy="1097428"/>
          </a:xfrm>
          <a:prstGeom prst="ellipse">
            <a:avLst/>
          </a:prstGeom>
          <a:noFill/>
          <a:ln w="25400"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直线连接符 25"/>
          <p:cNvCxnSpPr/>
          <p:nvPr userDrawn="1"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幻灯片编号占位符 4"/>
          <p:cNvSpPr>
            <a:spLocks noGrp="1"/>
          </p:cNvSpPr>
          <p:nvPr>
            <p:ph type="sldNum" sz="quarter" idx="16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规划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6809773" y="0"/>
            <a:ext cx="5382227" cy="6858002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8284" y="937251"/>
            <a:ext cx="3932237" cy="402336"/>
          </a:xfrm>
        </p:spPr>
        <p:txBody>
          <a:bodyPr anchor="b">
            <a:normAutofit/>
          </a:bodyPr>
          <a:lstStyle>
            <a:lvl1pPr>
              <a:defRPr sz="18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78284" y="1413479"/>
            <a:ext cx="3932237" cy="84204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0"/>
          </p:nvPr>
        </p:nvSpPr>
        <p:spPr>
          <a:xfrm>
            <a:off x="2378284" y="3132551"/>
            <a:ext cx="3932237" cy="84204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1"/>
          </p:nvPr>
        </p:nvSpPr>
        <p:spPr>
          <a:xfrm>
            <a:off x="2378284" y="4888199"/>
            <a:ext cx="3932237" cy="84204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25" name="文本占位符 3"/>
          <p:cNvSpPr>
            <a:spLocks noGrp="1"/>
          </p:cNvSpPr>
          <p:nvPr>
            <p:ph type="body" sz="half" idx="12"/>
          </p:nvPr>
        </p:nvSpPr>
        <p:spPr>
          <a:xfrm>
            <a:off x="2378284" y="2705832"/>
            <a:ext cx="3932237" cy="36576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26" name="文本占位符 3"/>
          <p:cNvSpPr>
            <a:spLocks noGrp="1"/>
          </p:cNvSpPr>
          <p:nvPr>
            <p:ph type="body" sz="half" idx="13"/>
          </p:nvPr>
        </p:nvSpPr>
        <p:spPr>
          <a:xfrm>
            <a:off x="2378284" y="4461479"/>
            <a:ext cx="3932237" cy="36576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cxnSp>
        <p:nvCxnSpPr>
          <p:cNvPr id="12" name="直线连接符 11"/>
          <p:cNvCxnSpPr/>
          <p:nvPr userDrawn="1"/>
        </p:nvCxnSpPr>
        <p:spPr>
          <a:xfrm>
            <a:off x="11741326" y="788013"/>
            <a:ext cx="0" cy="28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幻灯片编号占位符 4"/>
          <p:cNvSpPr>
            <a:spLocks noGrp="1"/>
          </p:cNvSpPr>
          <p:nvPr>
            <p:ph type="sldNum" sz="quarter" idx="14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47915"/>
          <a:stretch>
            <a:fillRect/>
          </a:stretch>
        </p:blipFill>
        <p:spPr>
          <a:xfrm>
            <a:off x="6821875" y="-22751"/>
            <a:ext cx="535802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展望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6231109" y="0"/>
            <a:ext cx="2608892" cy="6858002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>
            <a:spLocks noChangeAspect="1"/>
          </p:cNvSpPr>
          <p:nvPr userDrawn="1"/>
        </p:nvSpPr>
        <p:spPr>
          <a:xfrm>
            <a:off x="1190717" y="1517514"/>
            <a:ext cx="1260000" cy="1260000"/>
          </a:xfrm>
          <a:prstGeom prst="ellipse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>
            <a:spLocks noChangeAspect="1"/>
          </p:cNvSpPr>
          <p:nvPr userDrawn="1"/>
        </p:nvSpPr>
        <p:spPr>
          <a:xfrm>
            <a:off x="6905555" y="1507197"/>
            <a:ext cx="1260000" cy="1260000"/>
          </a:xfrm>
          <a:prstGeom prst="ellipse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>
            <a:spLocks noChangeAspect="1"/>
          </p:cNvSpPr>
          <p:nvPr userDrawn="1"/>
        </p:nvSpPr>
        <p:spPr>
          <a:xfrm>
            <a:off x="4048136" y="1517514"/>
            <a:ext cx="1260000" cy="1260000"/>
          </a:xfrm>
          <a:prstGeom prst="ellipse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>
            <a:spLocks noChangeAspect="1"/>
          </p:cNvSpPr>
          <p:nvPr userDrawn="1"/>
        </p:nvSpPr>
        <p:spPr>
          <a:xfrm>
            <a:off x="9762974" y="1507197"/>
            <a:ext cx="1260000" cy="1260000"/>
          </a:xfrm>
          <a:prstGeom prst="ellipse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336518" y="3232129"/>
            <a:ext cx="2968397" cy="267524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3"/>
          <p:cNvSpPr>
            <a:spLocks noGrp="1"/>
          </p:cNvSpPr>
          <p:nvPr>
            <p:ph type="body" sz="half" idx="14"/>
          </p:nvPr>
        </p:nvSpPr>
        <p:spPr>
          <a:xfrm>
            <a:off x="794406" y="3783930"/>
            <a:ext cx="2052622" cy="13123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3213944" y="3232129"/>
            <a:ext cx="2968397" cy="267524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half" idx="16"/>
          </p:nvPr>
        </p:nvSpPr>
        <p:spPr>
          <a:xfrm>
            <a:off x="3671832" y="3783930"/>
            <a:ext cx="2052622" cy="13123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8" name="文本占位符 3"/>
          <p:cNvSpPr>
            <a:spLocks noGrp="1"/>
          </p:cNvSpPr>
          <p:nvPr>
            <p:ph type="body" sz="half" idx="17"/>
          </p:nvPr>
        </p:nvSpPr>
        <p:spPr>
          <a:xfrm>
            <a:off x="6091370" y="3232129"/>
            <a:ext cx="2968397" cy="267524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8"/>
          </p:nvPr>
        </p:nvSpPr>
        <p:spPr>
          <a:xfrm>
            <a:off x="6488184" y="3783930"/>
            <a:ext cx="2052622" cy="13123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25" name="文本占位符 3"/>
          <p:cNvSpPr>
            <a:spLocks noGrp="1"/>
          </p:cNvSpPr>
          <p:nvPr>
            <p:ph type="body" sz="half" idx="19"/>
          </p:nvPr>
        </p:nvSpPr>
        <p:spPr>
          <a:xfrm>
            <a:off x="8913153" y="3232129"/>
            <a:ext cx="2968397" cy="267524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6" name="文本占位符 3"/>
          <p:cNvSpPr>
            <a:spLocks noGrp="1"/>
          </p:cNvSpPr>
          <p:nvPr>
            <p:ph type="body" sz="half" idx="20"/>
          </p:nvPr>
        </p:nvSpPr>
        <p:spPr>
          <a:xfrm>
            <a:off x="9309967" y="3783930"/>
            <a:ext cx="2052622" cy="13123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2174488" y="225254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kumimoji="1" lang="zh-CN" altLang="en-US" sz="1600" dirty="0">
              <a:solidFill>
                <a:schemeClr val="bg1">
                  <a:lumMod val="95000"/>
                </a:schemeClr>
              </a:solidFill>
              <a:latin typeface="PingFang SC" panose="020B0400000000000000" charset="-122"/>
              <a:ea typeface="PingFang SC" panose="020B0400000000000000" charset="-122"/>
              <a:cs typeface="PingFang SC" panose="020B0400000000000000" charset="-122"/>
            </a:endParaRPr>
          </a:p>
        </p:txBody>
      </p:sp>
      <p:cxnSp>
        <p:nvCxnSpPr>
          <p:cNvPr id="20" name="直线连接符 19"/>
          <p:cNvCxnSpPr/>
          <p:nvPr userDrawn="1"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幻灯片编号占位符 4"/>
          <p:cNvSpPr>
            <a:spLocks noGrp="1"/>
          </p:cNvSpPr>
          <p:nvPr>
            <p:ph type="sldNum" sz="quarter" idx="21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1999" cy="2620440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4"/>
          <a:stretch>
            <a:fillRect/>
          </a:stretch>
        </p:blipFill>
        <p:spPr>
          <a:xfrm>
            <a:off x="0" y="-16313"/>
            <a:ext cx="13558838" cy="263675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1115027" y="1632029"/>
            <a:ext cx="9961946" cy="41784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54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half" idx="13"/>
          </p:nvPr>
        </p:nvSpPr>
        <p:spPr>
          <a:xfrm>
            <a:off x="1396290" y="2085256"/>
            <a:ext cx="9379739" cy="267524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4"/>
          </p:nvPr>
        </p:nvSpPr>
        <p:spPr>
          <a:xfrm>
            <a:off x="1396479" y="2715016"/>
            <a:ext cx="9379549" cy="2558733"/>
          </a:xfrm>
        </p:spPr>
        <p:txBody>
          <a:bodyPr>
            <a:noAutofit/>
          </a:bodyPr>
          <a:lstStyle>
            <a:lvl1pPr marL="0" indent="0" algn="l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5" name="文本占位符 2"/>
          <p:cNvSpPr>
            <a:spLocks noGrp="1"/>
          </p:cNvSpPr>
          <p:nvPr>
            <p:ph type="body" idx="15"/>
          </p:nvPr>
        </p:nvSpPr>
        <p:spPr>
          <a:xfrm>
            <a:off x="838200" y="589768"/>
            <a:ext cx="10515601" cy="625147"/>
          </a:xfrm>
        </p:spPr>
        <p:txBody>
          <a:bodyPr>
            <a:noAutofit/>
          </a:bodyPr>
          <a:lstStyle>
            <a:lvl1pPr marL="0" indent="0" algn="ctr">
              <a:buNone/>
              <a:defRPr sz="4800" b="1">
                <a:solidFill>
                  <a:schemeClr val="bg1">
                    <a:alpha val="10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idx="10"/>
          </p:nvPr>
        </p:nvSpPr>
        <p:spPr>
          <a:xfrm>
            <a:off x="838200" y="753597"/>
            <a:ext cx="10515600" cy="5356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cxnSp>
        <p:nvCxnSpPr>
          <p:cNvPr id="13" name="直线连接符 12"/>
          <p:cNvCxnSpPr/>
          <p:nvPr userDrawn="1"/>
        </p:nvCxnSpPr>
        <p:spPr>
          <a:xfrm>
            <a:off x="11741326" y="788013"/>
            <a:ext cx="0" cy="28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幻灯片编号占位符 4"/>
          <p:cNvSpPr>
            <a:spLocks noGrp="1"/>
          </p:cNvSpPr>
          <p:nvPr>
            <p:ph type="sldNum" sz="quarter" idx="16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1143000"/>
            <a:ext cx="10515600" cy="1333500"/>
          </a:xfrm>
        </p:spPr>
        <p:txBody>
          <a:bodyPr anchor="b">
            <a:noAutofit/>
          </a:bodyPr>
          <a:lstStyle>
            <a:lvl1pPr>
              <a:defRPr sz="9600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r>
              <a:rPr kumimoji="1" lang="zh-CN" altLang="en-US" dirty="0"/>
              <a:t>母版标题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1403087"/>
            <a:ext cx="10515600" cy="535693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831850" y="2934109"/>
            <a:ext cx="6178550" cy="290607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0" hasCustomPrompt="1"/>
          </p:nvPr>
        </p:nvSpPr>
        <p:spPr>
          <a:xfrm>
            <a:off x="9102725" y="2934108"/>
            <a:ext cx="2949575" cy="3428591"/>
          </a:xfrm>
        </p:spPr>
        <p:txBody>
          <a:bodyPr>
            <a:noAutofit/>
          </a:bodyPr>
          <a:lstStyle>
            <a:lvl1pPr marL="0" indent="0">
              <a:buNone/>
              <a:defRPr sz="28000" b="0" i="0">
                <a:solidFill>
                  <a:srgbClr val="0163FF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4" name="图片 3" descr="1604977745707-mop logo-0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8945" y="-48895"/>
            <a:ext cx="1252855" cy="125285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11376660" y="6594475"/>
            <a:ext cx="527685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 userDrawn="1"/>
        </p:nvSpPr>
        <p:spPr>
          <a:xfrm>
            <a:off x="9557385" y="6456680"/>
            <a:ext cx="16713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>
                <a:latin typeface="PingFang SC Thin" panose="020B0400000000000000" charset="-122"/>
                <a:ea typeface="PingFang SC Thin" panose="020B0400000000000000" charset="-122"/>
              </a:rPr>
              <a:t>FinClip Hackthon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 userDrawn="1"/>
        </p:nvCxnSpPr>
        <p:spPr>
          <a:xfrm>
            <a:off x="5877026" y="3886771"/>
            <a:ext cx="0" cy="57600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椭圆 12"/>
          <p:cNvSpPr>
            <a:spLocks noChangeAspect="1"/>
          </p:cNvSpPr>
          <p:nvPr userDrawn="1"/>
        </p:nvSpPr>
        <p:spPr>
          <a:xfrm>
            <a:off x="5824984" y="1861641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>
            <a:spLocks noChangeAspect="1"/>
          </p:cNvSpPr>
          <p:nvPr userDrawn="1"/>
        </p:nvSpPr>
        <p:spPr>
          <a:xfrm>
            <a:off x="5824984" y="1391838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 userDrawn="1"/>
        </p:nvSpPr>
        <p:spPr>
          <a:xfrm>
            <a:off x="5630779" y="2383462"/>
            <a:ext cx="6336632" cy="4658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3600" dirty="0">
                <a:solidFill>
                  <a:srgbClr val="0163FF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</a:rPr>
              <a:t>THANK</a:t>
            </a:r>
            <a:r>
              <a:rPr kumimoji="1" lang="zh-CN" altLang="en-US" sz="3600" dirty="0">
                <a:solidFill>
                  <a:srgbClr val="0163FF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</a:rPr>
              <a:t> </a:t>
            </a:r>
            <a:r>
              <a:rPr kumimoji="1" lang="en-US" altLang="zh-CN" sz="3600" dirty="0">
                <a:solidFill>
                  <a:srgbClr val="0163FF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</a:rPr>
              <a:t>YOU</a:t>
            </a:r>
            <a:r>
              <a:rPr kumimoji="1" lang="zh-CN" altLang="en-US" sz="3600" dirty="0">
                <a:solidFill>
                  <a:srgbClr val="0163FF"/>
                </a:solidFill>
                <a:latin typeface="PingFang SC Medium" panose="020B0400000000000000" charset="-122"/>
                <a:ea typeface="PingFang SC Medium" panose="020B0400000000000000" charset="-122"/>
                <a:cs typeface="PingFang SC Medium" panose="020B0400000000000000" charset="-122"/>
              </a:rPr>
              <a:t>！</a:t>
            </a:r>
            <a:endParaRPr kumimoji="1"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PingFang SC Light" panose="020B0400000000000000" charset="-122"/>
              <a:ea typeface="PingFang SC Light" panose="020B0400000000000000" charset="-122"/>
              <a:cs typeface="PingFang SC Light" panose="020B0400000000000000" charset="-122"/>
            </a:endParaRPr>
          </a:p>
        </p:txBody>
      </p:sp>
      <p:sp>
        <p:nvSpPr>
          <p:cNvPr id="7" name="文本占位符 3"/>
          <p:cNvSpPr>
            <a:spLocks noGrp="1"/>
          </p:cNvSpPr>
          <p:nvPr>
            <p:ph type="body" sz="half" idx="16"/>
          </p:nvPr>
        </p:nvSpPr>
        <p:spPr>
          <a:xfrm>
            <a:off x="5739193" y="3110522"/>
            <a:ext cx="5101527" cy="478987"/>
          </a:xfrm>
        </p:spPr>
        <p:txBody>
          <a:bodyPr>
            <a:noAutofit/>
          </a:bodyPr>
          <a:lstStyle>
            <a:lvl1pPr marL="0" indent="0" algn="l">
              <a:buNone/>
              <a:defRPr sz="3200" b="0" i="0">
                <a:solidFill>
                  <a:schemeClr val="tx1">
                    <a:lumMod val="65000"/>
                    <a:lumOff val="35000"/>
                  </a:schemeClr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2450365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4" t="17967" r="-1" b="43271"/>
          <a:stretch>
            <a:fillRect/>
          </a:stretch>
        </p:blipFill>
        <p:spPr>
          <a:xfrm rot="10800000">
            <a:off x="-5" y="0"/>
            <a:ext cx="12192005" cy="2450365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3354738"/>
            <a:ext cx="10515600" cy="698500"/>
          </a:xfrm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r>
              <a:rPr kumimoji="1" lang="zh-CN" altLang="en-US" dirty="0"/>
              <a:t>单击编辑母版标题</a:t>
            </a:r>
          </a:p>
        </p:txBody>
      </p:sp>
      <p:sp>
        <p:nvSpPr>
          <p:cNvPr id="11" name="文本占位符 2"/>
          <p:cNvSpPr>
            <a:spLocks noGrp="1"/>
          </p:cNvSpPr>
          <p:nvPr>
            <p:ph type="body" idx="10"/>
          </p:nvPr>
        </p:nvSpPr>
        <p:spPr>
          <a:xfrm>
            <a:off x="831850" y="3475125"/>
            <a:ext cx="10515600" cy="5356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5340000" y="1583195"/>
            <a:ext cx="1512000" cy="1512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16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4363581"/>
            <a:ext cx="10507662" cy="1948319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6" name="矩形 15"/>
          <p:cNvSpPr/>
          <p:nvPr/>
        </p:nvSpPr>
        <p:spPr>
          <a:xfrm>
            <a:off x="5988001" y="4090523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16"/>
          <p:cNvCxnSpPr/>
          <p:nvPr/>
        </p:nvCxnSpPr>
        <p:spPr>
          <a:xfrm>
            <a:off x="11741326" y="788013"/>
            <a:ext cx="0" cy="28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19" name="图片占位符 2"/>
          <p:cNvSpPr>
            <a:spLocks noGrp="1"/>
          </p:cNvSpPr>
          <p:nvPr>
            <p:ph type="pic" idx="21" hasCustomPrompt="1"/>
          </p:nvPr>
        </p:nvSpPr>
        <p:spPr>
          <a:xfrm>
            <a:off x="5421394" y="1671145"/>
            <a:ext cx="1336511" cy="13361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将图片拖动到占位符，或单击添加图标</a:t>
            </a:r>
            <a:endParaRPr kumimoji="1" lang="zh-CN" altLang="en-US" dirty="0"/>
          </a:p>
        </p:txBody>
      </p:sp>
      <p:sp>
        <p:nvSpPr>
          <p:cNvPr id="20" name="矩形 19"/>
          <p:cNvSpPr/>
          <p:nvPr userDrawn="1"/>
        </p:nvSpPr>
        <p:spPr>
          <a:xfrm>
            <a:off x="0" y="0"/>
            <a:ext cx="12192000" cy="2450365"/>
          </a:xfrm>
          <a:prstGeom prst="rect">
            <a:avLst/>
          </a:prstGeom>
          <a:solidFill>
            <a:srgbClr val="01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4" t="17967" r="-1" b="43271"/>
          <a:stretch>
            <a:fillRect/>
          </a:stretch>
        </p:blipFill>
        <p:spPr>
          <a:xfrm rot="10800000">
            <a:off x="-5" y="0"/>
            <a:ext cx="12192005" cy="2450365"/>
          </a:xfrm>
          <a:prstGeom prst="rect">
            <a:avLst/>
          </a:prstGeom>
        </p:spPr>
      </p:pic>
      <p:sp>
        <p:nvSpPr>
          <p:cNvPr id="22" name="椭圆 21"/>
          <p:cNvSpPr>
            <a:spLocks noChangeAspect="1"/>
          </p:cNvSpPr>
          <p:nvPr userDrawn="1"/>
        </p:nvSpPr>
        <p:spPr>
          <a:xfrm>
            <a:off x="5340000" y="1583195"/>
            <a:ext cx="1512000" cy="1512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16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5988001" y="4090523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连接符 23"/>
          <p:cNvCxnSpPr/>
          <p:nvPr userDrawn="1"/>
        </p:nvCxnSpPr>
        <p:spPr>
          <a:xfrm>
            <a:off x="11741326" y="788013"/>
            <a:ext cx="0" cy="28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分点概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"/>
          <p:cNvSpPr>
            <a:spLocks noGrp="1"/>
          </p:cNvSpPr>
          <p:nvPr>
            <p:ph type="body" sz="half" idx="13"/>
          </p:nvPr>
        </p:nvSpPr>
        <p:spPr>
          <a:xfrm>
            <a:off x="831850" y="514456"/>
            <a:ext cx="10515600" cy="685934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7" name="文本占位符 2"/>
          <p:cNvSpPr>
            <a:spLocks noGrp="1"/>
          </p:cNvSpPr>
          <p:nvPr>
            <p:ph type="body" idx="10"/>
          </p:nvPr>
        </p:nvSpPr>
        <p:spPr>
          <a:xfrm>
            <a:off x="831850" y="664697"/>
            <a:ext cx="10515600" cy="5356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0" name="矩形 9"/>
          <p:cNvSpPr/>
          <p:nvPr/>
        </p:nvSpPr>
        <p:spPr>
          <a:xfrm>
            <a:off x="5988001" y="1299197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幻灯片编号占位符 4"/>
          <p:cNvSpPr>
            <a:spLocks noGrp="1"/>
          </p:cNvSpPr>
          <p:nvPr>
            <p:ph type="sldNum" sz="quarter" idx="16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0" name="矩形 19"/>
          <p:cNvSpPr/>
          <p:nvPr userDrawn="1"/>
        </p:nvSpPr>
        <p:spPr>
          <a:xfrm>
            <a:off x="5988001" y="1299197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 userDrawn="1"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64683" y="1698497"/>
            <a:ext cx="10515600" cy="1466850"/>
          </a:xfrm>
        </p:spPr>
        <p:txBody>
          <a:bodyPr anchor="b">
            <a:noAutofit/>
          </a:bodyPr>
          <a:lstStyle>
            <a:lvl1pPr algn="r">
              <a:defRPr sz="9600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r>
              <a:rPr kumimoji="1" lang="zh-CN" altLang="en-US" dirty="0"/>
              <a:t>母版标题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4683" y="1998474"/>
            <a:ext cx="10515600" cy="589262"/>
          </a:xfrm>
        </p:spPr>
        <p:txBody>
          <a:bodyPr>
            <a:normAutofit/>
          </a:bodyPr>
          <a:lstStyle>
            <a:lvl1pPr marL="0" indent="0" algn="r">
              <a:buNone/>
              <a:defRPr sz="36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7037407" y="3749538"/>
            <a:ext cx="3942876" cy="2906756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0" hasCustomPrompt="1"/>
          </p:nvPr>
        </p:nvSpPr>
        <p:spPr>
          <a:xfrm>
            <a:off x="1523983" y="1743147"/>
            <a:ext cx="2949575" cy="3428591"/>
          </a:xfrm>
        </p:spPr>
        <p:txBody>
          <a:bodyPr>
            <a:noAutofit/>
          </a:bodyPr>
          <a:lstStyle>
            <a:lvl1pPr marL="0" indent="0">
              <a:buNone/>
              <a:defRPr sz="28000" b="0" i="0">
                <a:solidFill>
                  <a:srgbClr val="0163FF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工作成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3"/>
          <p:cNvSpPr>
            <a:spLocks noGrp="1"/>
          </p:cNvSpPr>
          <p:nvPr>
            <p:ph type="body" sz="half" idx="16"/>
          </p:nvPr>
        </p:nvSpPr>
        <p:spPr>
          <a:xfrm>
            <a:off x="831850" y="514456"/>
            <a:ext cx="10515600" cy="685934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文本占位符 2"/>
          <p:cNvSpPr>
            <a:spLocks noGrp="1"/>
          </p:cNvSpPr>
          <p:nvPr>
            <p:ph type="body" idx="10"/>
          </p:nvPr>
        </p:nvSpPr>
        <p:spPr>
          <a:xfrm>
            <a:off x="831850" y="664697"/>
            <a:ext cx="10515600" cy="5356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8" name="矩形 7"/>
          <p:cNvSpPr/>
          <p:nvPr/>
        </p:nvSpPr>
        <p:spPr>
          <a:xfrm>
            <a:off x="1010654" y="1769337"/>
            <a:ext cx="4977348" cy="1151734"/>
          </a:xfrm>
          <a:prstGeom prst="rect">
            <a:avLst/>
          </a:prstGeom>
          <a:solidFill>
            <a:srgbClr val="0163FF"/>
          </a:solidFill>
          <a:ln>
            <a:noFill/>
          </a:ln>
          <a:effectLst>
            <a:outerShdw blurRad="50800" dist="254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04001" y="1769337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10654" y="3168591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204001" y="3168591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10654" y="4567845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204001" y="4567845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2"/>
          </p:nvPr>
        </p:nvSpPr>
        <p:spPr>
          <a:xfrm>
            <a:off x="2665921" y="2070847"/>
            <a:ext cx="2968397" cy="64597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half" idx="11"/>
          </p:nvPr>
        </p:nvSpPr>
        <p:spPr>
          <a:xfrm>
            <a:off x="8044745" y="2070847"/>
            <a:ext cx="2968397" cy="64597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8" name="文本占位符 3"/>
          <p:cNvSpPr>
            <a:spLocks noGrp="1"/>
          </p:cNvSpPr>
          <p:nvPr>
            <p:ph type="body" sz="half" idx="12"/>
          </p:nvPr>
        </p:nvSpPr>
        <p:spPr>
          <a:xfrm>
            <a:off x="8044745" y="3447598"/>
            <a:ext cx="2968397" cy="64597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3"/>
          </p:nvPr>
        </p:nvSpPr>
        <p:spPr>
          <a:xfrm>
            <a:off x="2665921" y="3447598"/>
            <a:ext cx="2968397" cy="64597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4"/>
          </p:nvPr>
        </p:nvSpPr>
        <p:spPr>
          <a:xfrm>
            <a:off x="8044745" y="4820726"/>
            <a:ext cx="2968397" cy="64597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5"/>
          </p:nvPr>
        </p:nvSpPr>
        <p:spPr>
          <a:xfrm>
            <a:off x="2665921" y="4820726"/>
            <a:ext cx="2968397" cy="645971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2" name="矩形 21"/>
          <p:cNvSpPr/>
          <p:nvPr/>
        </p:nvSpPr>
        <p:spPr>
          <a:xfrm>
            <a:off x="5988001" y="1299197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直线连接符 22"/>
          <p:cNvCxnSpPr/>
          <p:nvPr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幻灯片编号占位符 4"/>
          <p:cNvSpPr>
            <a:spLocks noGrp="1"/>
          </p:cNvSpPr>
          <p:nvPr>
            <p:ph type="sldNum" sz="quarter" idx="17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5" name="矩形 24"/>
          <p:cNvSpPr/>
          <p:nvPr userDrawn="1"/>
        </p:nvSpPr>
        <p:spPr>
          <a:xfrm>
            <a:off x="1010654" y="1769337"/>
            <a:ext cx="4977348" cy="1151734"/>
          </a:xfrm>
          <a:prstGeom prst="rect">
            <a:avLst/>
          </a:prstGeom>
          <a:solidFill>
            <a:srgbClr val="0163FF"/>
          </a:solidFill>
          <a:ln>
            <a:noFill/>
          </a:ln>
          <a:effectLst>
            <a:outerShdw blurRad="50800" dist="254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6204001" y="1769337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 userDrawn="1"/>
        </p:nvSpPr>
        <p:spPr>
          <a:xfrm>
            <a:off x="1010654" y="3168591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 userDrawn="1"/>
        </p:nvSpPr>
        <p:spPr>
          <a:xfrm>
            <a:off x="6204001" y="3168591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1010654" y="4567845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6204001" y="4567845"/>
            <a:ext cx="4977348" cy="1151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12700" dir="5400000" algn="ctr" rotWithShape="0">
              <a:schemeClr val="bg1">
                <a:lumMod val="85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5988001" y="1299197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" name="直线连接符 32"/>
          <p:cNvCxnSpPr/>
          <p:nvPr userDrawn="1"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>
            <a:spLocks noGrp="1"/>
          </p:cNvSpPr>
          <p:nvPr>
            <p:ph type="body" idx="15"/>
          </p:nvPr>
        </p:nvSpPr>
        <p:spPr>
          <a:xfrm>
            <a:off x="838200" y="589768"/>
            <a:ext cx="10515601" cy="625147"/>
          </a:xfrm>
        </p:spPr>
        <p:txBody>
          <a:bodyPr>
            <a:noAutofit/>
          </a:bodyPr>
          <a:lstStyle>
            <a:lvl1pPr marL="0" indent="0" algn="ctr">
              <a:buNone/>
              <a:defRPr sz="4800" b="1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0"/>
          </p:nvPr>
        </p:nvSpPr>
        <p:spPr>
          <a:xfrm>
            <a:off x="838199" y="753597"/>
            <a:ext cx="10515601" cy="33860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31" name="文本占位符 3"/>
          <p:cNvSpPr>
            <a:spLocks noGrp="1"/>
          </p:cNvSpPr>
          <p:nvPr>
            <p:ph type="body" sz="half" idx="14"/>
          </p:nvPr>
        </p:nvSpPr>
        <p:spPr>
          <a:xfrm>
            <a:off x="1879603" y="5419567"/>
            <a:ext cx="8432797" cy="828833"/>
          </a:xfrm>
        </p:spPr>
        <p:txBody>
          <a:bodyPr>
            <a:noAutofit/>
          </a:bodyPr>
          <a:lstStyle>
            <a:lvl1pPr marL="0" indent="0" algn="l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cxnSp>
        <p:nvCxnSpPr>
          <p:cNvPr id="7" name="直线连接符 6"/>
          <p:cNvCxnSpPr/>
          <p:nvPr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幻灯片编号占位符 4"/>
          <p:cNvSpPr>
            <a:spLocks noGrp="1"/>
          </p:cNvSpPr>
          <p:nvPr>
            <p:ph type="sldNum" sz="quarter" idx="16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cxnSp>
        <p:nvCxnSpPr>
          <p:cNvPr id="9" name="直线连接符 8"/>
          <p:cNvCxnSpPr/>
          <p:nvPr userDrawn="1"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时间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06544" y="3570199"/>
            <a:ext cx="1353599" cy="747511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type="body" idx="15"/>
          </p:nvPr>
        </p:nvSpPr>
        <p:spPr>
          <a:xfrm>
            <a:off x="838200" y="589768"/>
            <a:ext cx="10515601" cy="625147"/>
          </a:xfrm>
        </p:spPr>
        <p:txBody>
          <a:bodyPr>
            <a:noAutofit/>
          </a:bodyPr>
          <a:lstStyle>
            <a:lvl1pPr marL="0" indent="0" algn="l">
              <a:buNone/>
              <a:defRPr sz="4800" b="1">
                <a:solidFill>
                  <a:schemeClr val="bg1">
                    <a:lumMod val="9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0"/>
          </p:nvPr>
        </p:nvSpPr>
        <p:spPr>
          <a:xfrm>
            <a:off x="838200" y="601197"/>
            <a:ext cx="6591300" cy="338603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矩形 5"/>
          <p:cNvSpPr/>
          <p:nvPr/>
        </p:nvSpPr>
        <p:spPr>
          <a:xfrm>
            <a:off x="975320" y="1494604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half" idx="14"/>
          </p:nvPr>
        </p:nvSpPr>
        <p:spPr>
          <a:xfrm>
            <a:off x="851376" y="1912226"/>
            <a:ext cx="5616657" cy="740753"/>
          </a:xfrm>
        </p:spPr>
        <p:txBody>
          <a:bodyPr>
            <a:noAutofit/>
          </a:bodyPr>
          <a:lstStyle>
            <a:lvl1pPr marL="0" indent="0" algn="l"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cxnSp>
        <p:nvCxnSpPr>
          <p:cNvPr id="9" name="直线连接符 8"/>
          <p:cNvCxnSpPr/>
          <p:nvPr/>
        </p:nvCxnSpPr>
        <p:spPr>
          <a:xfrm>
            <a:off x="975320" y="4587855"/>
            <a:ext cx="1121668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直角三角形 9"/>
          <p:cNvSpPr/>
          <p:nvPr/>
        </p:nvSpPr>
        <p:spPr>
          <a:xfrm rot="8100000">
            <a:off x="2078721" y="4508174"/>
            <a:ext cx="158446" cy="159362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直角三角形 10"/>
          <p:cNvSpPr/>
          <p:nvPr/>
        </p:nvSpPr>
        <p:spPr>
          <a:xfrm rot="13500000" flipV="1">
            <a:off x="5643015" y="4508174"/>
            <a:ext cx="158446" cy="159362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直角三角形 11"/>
          <p:cNvSpPr/>
          <p:nvPr/>
        </p:nvSpPr>
        <p:spPr>
          <a:xfrm rot="8100000">
            <a:off x="9207308" y="4508174"/>
            <a:ext cx="158446" cy="159362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占位符 3"/>
          <p:cNvSpPr>
            <a:spLocks noGrp="1"/>
          </p:cNvSpPr>
          <p:nvPr>
            <p:ph type="body" sz="half" idx="16" hasCustomPrompt="1"/>
          </p:nvPr>
        </p:nvSpPr>
        <p:spPr>
          <a:xfrm>
            <a:off x="5038153" y="4919563"/>
            <a:ext cx="1368169" cy="478987"/>
          </a:xfrm>
        </p:spPr>
        <p:txBody>
          <a:bodyPr>
            <a:noAutofit/>
          </a:bodyPr>
          <a:lstStyle>
            <a:lvl1pPr marL="0" indent="0" algn="ctr">
              <a:buNone/>
              <a:defRPr sz="36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 dirty="0"/>
              <a:t>02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7" hasCustomPrompt="1"/>
          </p:nvPr>
        </p:nvSpPr>
        <p:spPr>
          <a:xfrm>
            <a:off x="8602446" y="3708401"/>
            <a:ext cx="1368169" cy="609310"/>
          </a:xfrm>
        </p:spPr>
        <p:txBody>
          <a:bodyPr>
            <a:noAutofit/>
          </a:bodyPr>
          <a:lstStyle>
            <a:lvl1pPr marL="0" indent="0" algn="ctr">
              <a:buNone/>
              <a:defRPr sz="36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 dirty="0"/>
              <a:t>03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 hasCustomPrompt="1"/>
          </p:nvPr>
        </p:nvSpPr>
        <p:spPr>
          <a:xfrm>
            <a:off x="1473859" y="4919563"/>
            <a:ext cx="1368169" cy="300137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项目 </a:t>
            </a:r>
            <a:r>
              <a:rPr kumimoji="1" lang="en-US" altLang="zh-CN" dirty="0"/>
              <a:t>1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 hasCustomPrompt="1"/>
          </p:nvPr>
        </p:nvSpPr>
        <p:spPr>
          <a:xfrm>
            <a:off x="851376" y="5373207"/>
            <a:ext cx="2543685" cy="105377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algn="ctr">
              <a:lnSpc>
                <a:spcPct val="150000"/>
              </a:lnSpc>
            </a:pPr>
            <a:r>
              <a:rPr kumimoji="1" lang="zh-CN" altLang="en-US" sz="1400" kern="1800" dirty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rPr>
              <a:t>辅助性内容文字辅助性内容文字辅助性内容文字辅助性内容文字</a:t>
            </a:r>
          </a:p>
        </p:txBody>
      </p:sp>
      <p:sp>
        <p:nvSpPr>
          <p:cNvPr id="25" name="文本占位符 3"/>
          <p:cNvSpPr>
            <a:spLocks noGrp="1"/>
          </p:cNvSpPr>
          <p:nvPr>
            <p:ph type="body" sz="half" idx="20" hasCustomPrompt="1"/>
          </p:nvPr>
        </p:nvSpPr>
        <p:spPr>
          <a:xfrm>
            <a:off x="8602446" y="4965923"/>
            <a:ext cx="1368169" cy="300137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项目 </a:t>
            </a:r>
            <a:r>
              <a:rPr kumimoji="1" lang="en-US" altLang="zh-CN" dirty="0"/>
              <a:t>3</a:t>
            </a:r>
          </a:p>
        </p:txBody>
      </p:sp>
      <p:sp>
        <p:nvSpPr>
          <p:cNvPr id="26" name="文本占位符 3"/>
          <p:cNvSpPr>
            <a:spLocks noGrp="1"/>
          </p:cNvSpPr>
          <p:nvPr>
            <p:ph type="body" sz="half" idx="21" hasCustomPrompt="1"/>
          </p:nvPr>
        </p:nvSpPr>
        <p:spPr>
          <a:xfrm>
            <a:off x="7979963" y="5419567"/>
            <a:ext cx="2543685" cy="105377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algn="ctr">
              <a:lnSpc>
                <a:spcPct val="150000"/>
              </a:lnSpc>
            </a:pPr>
            <a:r>
              <a:rPr kumimoji="1" lang="zh-CN" altLang="en-US" sz="1400" kern="1800" dirty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rPr>
              <a:t>辅助性内容文字辅助性内容文字辅助性内容文字辅助性内容文字</a:t>
            </a:r>
          </a:p>
        </p:txBody>
      </p:sp>
      <p:sp>
        <p:nvSpPr>
          <p:cNvPr id="28" name="文本占位符 3"/>
          <p:cNvSpPr>
            <a:spLocks noGrp="1"/>
          </p:cNvSpPr>
          <p:nvPr>
            <p:ph type="body" sz="half" idx="22" hasCustomPrompt="1"/>
          </p:nvPr>
        </p:nvSpPr>
        <p:spPr>
          <a:xfrm>
            <a:off x="5038153" y="2872324"/>
            <a:ext cx="1368169" cy="300137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rgbClr val="424242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项目 </a:t>
            </a:r>
            <a:r>
              <a:rPr kumimoji="1" lang="en-US" altLang="zh-CN" dirty="0"/>
              <a:t>2</a:t>
            </a:r>
          </a:p>
        </p:txBody>
      </p:sp>
      <p:sp>
        <p:nvSpPr>
          <p:cNvPr id="29" name="文本占位符 3"/>
          <p:cNvSpPr>
            <a:spLocks noGrp="1"/>
          </p:cNvSpPr>
          <p:nvPr>
            <p:ph type="body" sz="half" idx="23" hasCustomPrompt="1"/>
          </p:nvPr>
        </p:nvSpPr>
        <p:spPr>
          <a:xfrm>
            <a:off x="4415670" y="3325968"/>
            <a:ext cx="2543685" cy="105377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algn="ctr">
              <a:lnSpc>
                <a:spcPct val="150000"/>
              </a:lnSpc>
            </a:pPr>
            <a:r>
              <a:rPr kumimoji="1" lang="zh-CN" altLang="en-US" sz="1400" kern="1800" dirty="0">
                <a:solidFill>
                  <a:srgbClr val="797979"/>
                </a:solidFill>
                <a:latin typeface="PingFang SC Light" panose="020B0400000000000000" charset="-122"/>
                <a:ea typeface="PingFang SC Light" panose="020B0400000000000000" charset="-122"/>
                <a:cs typeface="PingFang SC Light" panose="020B0400000000000000" charset="-122"/>
              </a:rPr>
              <a:t>辅助性内容文字辅助性内容文字辅助性内容文字辅助性内容文字</a:t>
            </a:r>
          </a:p>
        </p:txBody>
      </p:sp>
      <p:cxnSp>
        <p:nvCxnSpPr>
          <p:cNvPr id="21" name="直线连接符 20"/>
          <p:cNvCxnSpPr/>
          <p:nvPr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幻灯片编号占位符 4"/>
          <p:cNvSpPr>
            <a:spLocks noGrp="1"/>
          </p:cNvSpPr>
          <p:nvPr>
            <p:ph type="sldNum" sz="quarter" idx="24"/>
          </p:nvPr>
        </p:nvSpPr>
        <p:spPr>
          <a:xfrm>
            <a:off x="11474626" y="422888"/>
            <a:ext cx="53340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</a:lstStyle>
          <a:p>
            <a:fld id="{9A0C6AAD-D0EF-F447-8771-C25AAE0944B9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7" name="矩形 26"/>
          <p:cNvSpPr/>
          <p:nvPr userDrawn="1"/>
        </p:nvSpPr>
        <p:spPr>
          <a:xfrm>
            <a:off x="975320" y="1494604"/>
            <a:ext cx="216000" cy="21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连接符 29"/>
          <p:cNvCxnSpPr/>
          <p:nvPr userDrawn="1"/>
        </p:nvCxnSpPr>
        <p:spPr>
          <a:xfrm>
            <a:off x="975320" y="4587855"/>
            <a:ext cx="1121668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直角三角形 30"/>
          <p:cNvSpPr/>
          <p:nvPr userDrawn="1"/>
        </p:nvSpPr>
        <p:spPr>
          <a:xfrm rot="8100000">
            <a:off x="2078721" y="4508174"/>
            <a:ext cx="158446" cy="159362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直角三角形 31"/>
          <p:cNvSpPr/>
          <p:nvPr userDrawn="1"/>
        </p:nvSpPr>
        <p:spPr>
          <a:xfrm rot="13500000" flipV="1">
            <a:off x="5643015" y="4508174"/>
            <a:ext cx="158446" cy="159362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直角三角形 32"/>
          <p:cNvSpPr/>
          <p:nvPr userDrawn="1"/>
        </p:nvSpPr>
        <p:spPr>
          <a:xfrm rot="8100000">
            <a:off x="9207308" y="4508174"/>
            <a:ext cx="158446" cy="159362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4" name="直线连接符 33"/>
          <p:cNvCxnSpPr/>
          <p:nvPr userDrawn="1"/>
        </p:nvCxnSpPr>
        <p:spPr>
          <a:xfrm>
            <a:off x="11741327" y="788013"/>
            <a:ext cx="0" cy="28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err="1"/>
              <a:t>ReDesign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FinClip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GB" dirty="0">
                <a:solidFill>
                  <a:srgbClr val="CCDEFF"/>
                </a:solidFill>
              </a:rPr>
              <a:t>FinClip H</a:t>
            </a:r>
            <a:r>
              <a:rPr lang="en-GB" altLang="zh-CN" dirty="0">
                <a:solidFill>
                  <a:srgbClr val="CCDEFF"/>
                </a:solidFill>
              </a:rPr>
              <a:t>ackathon </a:t>
            </a:r>
          </a:p>
          <a:p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838200" y="4750944"/>
            <a:ext cx="10515600" cy="378364"/>
          </a:xfrm>
        </p:spPr>
        <p:txBody>
          <a:bodyPr>
            <a:normAutofit fontScale="87500" lnSpcReduction="10000"/>
          </a:bodyPr>
          <a:lstStyle/>
          <a:p>
            <a:r>
              <a:rPr kumimoji="1" lang="zh-CN" altLang="en-US" dirty="0"/>
              <a:t>生椰柠檬撞奶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1"/>
          </p:nvPr>
        </p:nvSpPr>
        <p:spPr>
          <a:xfrm>
            <a:off x="5415280" y="5448935"/>
            <a:ext cx="1360805" cy="37846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rPr>
              <a:t>2022-00-00</a:t>
            </a:r>
            <a:endParaRPr kumimoji="1" lang="zh-CN" altLang="en-US" dirty="0">
              <a:latin typeface="PingFang SC" panose="020B0400000000000000" charset="-122"/>
              <a:ea typeface="PingFang SC" panose="020B0400000000000000" charset="-122"/>
              <a:cs typeface="PingFang SC" panose="020B04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3964" y="845176"/>
            <a:ext cx="3932237" cy="402336"/>
          </a:xfrm>
        </p:spPr>
        <p:txBody>
          <a:bodyPr/>
          <a:lstStyle/>
          <a:p>
            <a:r>
              <a:rPr lang="zh-CN" altLang="en-US"/>
              <a:t>队长介绍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833964" y="1321404"/>
            <a:ext cx="3932237" cy="842041"/>
          </a:xfrm>
        </p:spPr>
        <p:txBody>
          <a:bodyPr/>
          <a:lstStyle/>
          <a:p>
            <a:r>
              <a:rPr lang="zh-CN" altLang="en-US" dirty="0"/>
              <a:t>大家好，我是生椰柠檬撞奶团队的队长生椰，希望这次能够通过我的作品像生椰撞柠檬一样，帮助</a:t>
            </a:r>
            <a:r>
              <a:rPr lang="en-US" altLang="zh-CN" dirty="0"/>
              <a:t> </a:t>
            </a:r>
            <a:r>
              <a:rPr lang="en-US" altLang="zh-CN" dirty="0" err="1"/>
              <a:t>FinClip</a:t>
            </a:r>
            <a:r>
              <a:rPr lang="en-US" altLang="zh-CN" dirty="0"/>
              <a:t> </a:t>
            </a:r>
            <a:r>
              <a:rPr lang="zh-CN" altLang="en-US" dirty="0"/>
              <a:t>撞出来一些新的灵感。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10"/>
          </p:nvPr>
        </p:nvSpPr>
        <p:spPr>
          <a:xfrm>
            <a:off x="833964" y="3040476"/>
            <a:ext cx="3932237" cy="842041"/>
          </a:xfrm>
        </p:spPr>
        <p:txBody>
          <a:bodyPr/>
          <a:lstStyle/>
          <a:p>
            <a:r>
              <a:rPr lang="zh-CN" altLang="en-US" dirty="0"/>
              <a:t>队员就是队长一个人，因为确实不会啥特别高级的设计，也没有啥需要分工的，所以就一个人搞了。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1"/>
          </p:nvPr>
        </p:nvSpPr>
        <p:spPr>
          <a:xfrm>
            <a:off x="833964" y="4796124"/>
            <a:ext cx="3932237" cy="842041"/>
          </a:xfrm>
        </p:spPr>
        <p:txBody>
          <a:bodyPr/>
          <a:lstStyle/>
          <a:p>
            <a:r>
              <a:rPr lang="zh-CN" altLang="en-US" dirty="0"/>
              <a:t>生椰柠檬！碰撞出新的灵感和火花！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2"/>
          </p:nvPr>
        </p:nvSpPr>
        <p:spPr>
          <a:xfrm>
            <a:off x="833964" y="2613757"/>
            <a:ext cx="3932237" cy="365760"/>
          </a:xfrm>
        </p:spPr>
        <p:txBody>
          <a:bodyPr>
            <a:normAutofit fontScale="97500"/>
          </a:bodyPr>
          <a:lstStyle/>
          <a:p>
            <a:r>
              <a:rPr lang="zh-CN" altLang="en-US"/>
              <a:t>成员介绍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13"/>
          </p:nvPr>
        </p:nvSpPr>
        <p:spPr>
          <a:xfrm>
            <a:off x="833964" y="4369404"/>
            <a:ext cx="3932237" cy="365760"/>
          </a:xfrm>
        </p:spPr>
        <p:txBody>
          <a:bodyPr>
            <a:normAutofit fontScale="97500"/>
          </a:bodyPr>
          <a:lstStyle/>
          <a:p>
            <a:r>
              <a:rPr lang="zh-CN" altLang="en-US"/>
              <a:t>队伍口号</a:t>
            </a:r>
          </a:p>
        </p:txBody>
      </p:sp>
      <p:sp>
        <p:nvSpPr>
          <p:cNvPr id="9" name="文本占位符 4"/>
          <p:cNvSpPr>
            <a:spLocks noGrp="1"/>
          </p:cNvSpPr>
          <p:nvPr/>
        </p:nvSpPr>
        <p:spPr>
          <a:xfrm>
            <a:off x="9859645" y="732790"/>
            <a:ext cx="1781175" cy="535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zh-CN" altLang="en-US" dirty="0"/>
              <a:t>团队介绍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9295" y="451857"/>
            <a:ext cx="10515600" cy="53569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/>
              <a:t>项目简介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D8D9C4FE-309C-FC00-ECF8-575BDFCAD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965" y="1321404"/>
            <a:ext cx="5262036" cy="4704823"/>
          </a:xfrm>
        </p:spPr>
        <p:txBody>
          <a:bodyPr/>
          <a:lstStyle/>
          <a:p>
            <a:r>
              <a:rPr lang="zh-CN" altLang="en-US" dirty="0"/>
              <a:t>大家好，我是生椰柠檬撞奶团队的队长生椰，希望这次能够通过我的作品像生椰撞柠檬一样，帮助</a:t>
            </a:r>
            <a:r>
              <a:rPr lang="en-US" altLang="zh-CN" dirty="0"/>
              <a:t> </a:t>
            </a:r>
            <a:r>
              <a:rPr lang="en-US" altLang="zh-CN" dirty="0" err="1"/>
              <a:t>FinClip</a:t>
            </a:r>
            <a:r>
              <a:rPr lang="en-US" altLang="zh-CN" dirty="0"/>
              <a:t> </a:t>
            </a:r>
            <a:r>
              <a:rPr lang="zh-CN" altLang="en-US" dirty="0"/>
              <a:t>撞出来一些新的灵感。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我想试试 </a:t>
            </a:r>
            <a:r>
              <a:rPr lang="en" altLang="zh-CN" dirty="0"/>
              <a:t>App </a:t>
            </a:r>
            <a:r>
              <a:rPr lang="zh-CN" altLang="en-US" dirty="0"/>
              <a:t>能不能对于小程序有更好的结合，于是做一些 </a:t>
            </a:r>
            <a:r>
              <a:rPr lang="en" altLang="zh-CN" dirty="0"/>
              <a:t>App </a:t>
            </a:r>
            <a:r>
              <a:rPr lang="zh-CN" altLang="en-US" dirty="0"/>
              <a:t>上的设计（主要是不会写代码，设计也不行，就试试），主要的创作动机就是觉得现在这个 </a:t>
            </a:r>
            <a:r>
              <a:rPr lang="en" altLang="zh-CN" dirty="0"/>
              <a:t>App </a:t>
            </a:r>
            <a:r>
              <a:rPr lang="zh-CN" altLang="en-US" dirty="0"/>
              <a:t>好像不太好看，所以我做了一些大胆的尝试。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但是可能因为我确实不太理解为什么要做</a:t>
            </a:r>
            <a:r>
              <a:rPr lang="en-US" altLang="zh-CN" dirty="0"/>
              <a:t> </a:t>
            </a:r>
            <a:r>
              <a:rPr lang="en-US" altLang="zh-CN" dirty="0" err="1"/>
              <a:t>FinClip</a:t>
            </a:r>
            <a:r>
              <a:rPr lang="zh-CN" altLang="en-US" dirty="0"/>
              <a:t> </a:t>
            </a:r>
            <a:r>
              <a:rPr lang="en-US" altLang="zh-CN" dirty="0"/>
              <a:t>App </a:t>
            </a:r>
            <a:r>
              <a:rPr lang="zh-CN" altLang="en-US" dirty="0"/>
              <a:t>这个产品的设计思路，所以我就从自己的角度去做了一些新的工作，如果哪里的设计不太对，也请给我一些建议意见。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9295" y="451857"/>
            <a:ext cx="10515600" cy="53569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/>
              <a:t>为什么做这个项目？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689312A0-4255-9FA3-4E2A-FC4239ED7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965" y="1321404"/>
            <a:ext cx="5262036" cy="4704823"/>
          </a:xfrm>
        </p:spPr>
        <p:txBody>
          <a:bodyPr/>
          <a:lstStyle/>
          <a:p>
            <a:r>
              <a:rPr lang="zh-CN" altLang="en-US" dirty="0"/>
              <a:t>为什么想做的原因其实比较简单，一方面是我只会做这个，因为还在学习写代码的过程中，所以比较硬核的比赛我也没有办法参加。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另一方面则是我看到</a:t>
            </a:r>
            <a:r>
              <a:rPr lang="en-US" altLang="zh-CN" dirty="0"/>
              <a:t> </a:t>
            </a:r>
            <a:r>
              <a:rPr lang="en-US" altLang="zh-CN" dirty="0" err="1"/>
              <a:t>FinClip</a:t>
            </a:r>
            <a:r>
              <a:rPr lang="en-US" altLang="zh-CN" dirty="0"/>
              <a:t> </a:t>
            </a:r>
            <a:r>
              <a:rPr lang="zh-CN" altLang="en-US" dirty="0"/>
              <a:t>的这个产品还是比较有创新性的，从我的角度来说我其实是觉得一种比开发 </a:t>
            </a:r>
            <a:r>
              <a:rPr lang="en-US" altLang="zh-CN" dirty="0"/>
              <a:t>App </a:t>
            </a:r>
            <a:r>
              <a:rPr lang="zh-CN" altLang="en-US" dirty="0"/>
              <a:t>的方法出现当然是一种好事情，那我也确实可以尝试一下，而且之前也是机缘巧合看到了一些产品的广告，第一印象感觉还不错，所以就也是对产品有了较大的好奇心。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我对产品的设计其实是比较感兴趣的，自己也一直都在学习一些</a:t>
            </a:r>
            <a:r>
              <a:rPr lang="en-US" altLang="zh-CN" dirty="0"/>
              <a:t> UI </a:t>
            </a:r>
            <a:r>
              <a:rPr lang="zh-CN" altLang="en-US" dirty="0"/>
              <a:t>和交互设计里面的观点和逻辑，所以也是因为这个原因做了一些照猫画虎的感觉，也是希望能够得到一些建议与指点。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9295" y="451857"/>
            <a:ext cx="10515600" cy="53569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/>
              <a:t>项目解决了什么问题？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25385520-9B43-142E-C676-260B8A78E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965" y="1321404"/>
            <a:ext cx="5262036" cy="4704823"/>
          </a:xfrm>
        </p:spPr>
        <p:txBody>
          <a:bodyPr/>
          <a:lstStyle/>
          <a:p>
            <a:r>
              <a:rPr lang="zh-CN" altLang="en-US" dirty="0"/>
              <a:t>我觉得主要解决的问题其实就是让产品变得更好用吧，那俗话说人靠衣装，第一眼的印象能不能让用户产生好奇心是很重要的，现在的</a:t>
            </a:r>
            <a:r>
              <a:rPr lang="en-US" altLang="zh-CN" dirty="0"/>
              <a:t> App </a:t>
            </a:r>
            <a:r>
              <a:rPr lang="zh-CN" altLang="en-US" dirty="0"/>
              <a:t>设计看起来有一些过于简单冷淡了，所以我就从颜色设计上提供了一些新的思路与想法。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还有就是我觉得一个</a:t>
            </a:r>
            <a:r>
              <a:rPr lang="en-US" altLang="zh-CN" dirty="0"/>
              <a:t> App </a:t>
            </a:r>
            <a:r>
              <a:rPr lang="zh-CN" altLang="en-US" dirty="0"/>
              <a:t>的内容运营更新频率是很重要的，但是现在的</a:t>
            </a:r>
            <a:r>
              <a:rPr lang="en-US" altLang="zh-CN" dirty="0"/>
              <a:t> App </a:t>
            </a:r>
            <a:r>
              <a:rPr lang="zh-CN" altLang="en-US" dirty="0"/>
              <a:t>有的内容都很久没有更新了，那我觉得与其放一个很久没有更新的内容，不如把一些能够更新的内容暴露出来，其实这样来说也是更简单的做法。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0"/>
          </p:nvPr>
        </p:nvSpPr>
        <p:spPr/>
        <p:txBody>
          <a:bodyPr>
            <a:normAutofit fontScale="97500"/>
          </a:bodyPr>
          <a:lstStyle/>
          <a:p>
            <a:r>
              <a:rPr lang="en-US" altLang="zh-CN" dirty="0"/>
              <a:t>App</a:t>
            </a:r>
            <a:r>
              <a:rPr lang="zh-CN" altLang="en-US" dirty="0"/>
              <a:t> 容易上手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1"/>
          </p:nvPr>
        </p:nvSpPr>
        <p:spPr/>
        <p:txBody>
          <a:bodyPr>
            <a:normAutofit fontScale="97500"/>
          </a:bodyPr>
          <a:lstStyle/>
          <a:p>
            <a:r>
              <a:rPr lang="en-US" altLang="zh-CN" dirty="0"/>
              <a:t>UI </a:t>
            </a:r>
            <a:r>
              <a:rPr lang="zh-CN" altLang="en-US" dirty="0"/>
              <a:t>新颖酷炫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2"/>
          </p:nvPr>
        </p:nvSpPr>
        <p:spPr/>
        <p:txBody>
          <a:bodyPr>
            <a:normAutofit fontScale="97500"/>
          </a:bodyPr>
          <a:lstStyle/>
          <a:p>
            <a:r>
              <a:rPr lang="zh-CN" altLang="en-US" dirty="0"/>
              <a:t>有一些新鲜血液的注入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4"/>
          </p:nvPr>
        </p:nvSpPr>
        <p:spPr>
          <a:xfrm>
            <a:off x="1129526" y="1146274"/>
            <a:ext cx="10515600" cy="535693"/>
          </a:xfrm>
        </p:spPr>
        <p:txBody>
          <a:bodyPr/>
          <a:lstStyle/>
          <a:p>
            <a:r>
              <a:rPr lang="zh-CN" altLang="en-US">
                <a:sym typeface="+mn-ea"/>
              </a:rPr>
              <a:t>项目实现了哪些内容？</a:t>
            </a:r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AEE89E2-F2D7-609E-B8A9-5E82ACA92480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 简单好用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9295" y="451857"/>
            <a:ext cx="10515600" cy="53569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项目演示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App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四个导航栏）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BDCB9F-0160-0EB8-46C1-1AF366B1F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95" y="1211855"/>
            <a:ext cx="2590265" cy="49324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6AED2C-834C-A26B-241F-90DD1A59E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983" y="1341521"/>
            <a:ext cx="2552250" cy="50646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A74E27-0E99-FB70-717B-569912953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108" y="1211855"/>
            <a:ext cx="2471133" cy="49324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30CF46-5FD9-FEB9-6937-369D2C038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8242" y="1341521"/>
            <a:ext cx="2573155" cy="50646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9295" y="451857"/>
            <a:ext cx="10515600" cy="53569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项目演示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（小程序中心）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CDEEAB-B995-2750-25BA-DF09F9796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95" y="987550"/>
            <a:ext cx="2749231" cy="53200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435761-497E-9A41-103F-91DB0AE51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526" y="1412310"/>
            <a:ext cx="2754664" cy="53200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AB2DEC-BCB8-D4F7-5929-8FC7F5648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757" y="844332"/>
            <a:ext cx="2764039" cy="546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32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64885" y="400177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PingFang SC Thin" panose="020B0400000000000000" charset="-122"/>
                <a:ea typeface="PingFang SC Thin" panose="020B0400000000000000" charset="-122"/>
              </a:rPr>
              <a:t>队伍名称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凡泰极客">
  <a:themeElements>
    <a:clrScheme name="知道创宇工作总结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59FF"/>
      </a:accent1>
      <a:accent2>
        <a:srgbClr val="01A7FA"/>
      </a:accent2>
      <a:accent3>
        <a:srgbClr val="58D2C4"/>
      </a:accent3>
      <a:accent4>
        <a:srgbClr val="FEA100"/>
      </a:accent4>
      <a:accent5>
        <a:srgbClr val="762AFE"/>
      </a:accent5>
      <a:accent6>
        <a:srgbClr val="F2F2F2"/>
      </a:accent6>
      <a:hlink>
        <a:srgbClr val="4079FF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知道创宇</Template>
  <TotalTime>29</TotalTime>
  <Words>616</Words>
  <Application>Microsoft Macintosh PowerPoint</Application>
  <PresentationFormat>宽屏</PresentationFormat>
  <Paragraphs>38</Paragraphs>
  <Slides>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DengXian</vt:lpstr>
      <vt:lpstr>PingFang SC</vt:lpstr>
      <vt:lpstr>PingFang SC Light</vt:lpstr>
      <vt:lpstr>PingFang SC Medium</vt:lpstr>
      <vt:lpstr>PingFang SC Semibold</vt:lpstr>
      <vt:lpstr>PingFang SC Thin</vt:lpstr>
      <vt:lpstr>Arial</vt:lpstr>
      <vt:lpstr>Calibri</vt:lpstr>
      <vt:lpstr>Calibri Light</vt:lpstr>
      <vt:lpstr>凡泰极客</vt:lpstr>
      <vt:lpstr>ReDesign FinClip App </vt:lpstr>
      <vt:lpstr>队长介绍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375300876@qq.com</dc:creator>
  <cp:lastModifiedBy>Wang Alex</cp:lastModifiedBy>
  <cp:revision>75</cp:revision>
  <cp:lastPrinted>2022-01-13T09:14:22Z</cp:lastPrinted>
  <dcterms:created xsi:type="dcterms:W3CDTF">2022-01-13T09:14:22Z</dcterms:created>
  <dcterms:modified xsi:type="dcterms:W3CDTF">2022-04-25T06:19:45Z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2052-3.9.6.6441</vt:lpwstr>
  </property>
</Properties>
</file>